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6" r:id="rId1"/>
    <p:sldMasterId id="2147483678" r:id="rId2"/>
  </p:sldMasterIdLst>
  <p:notesMasterIdLst>
    <p:notesMasterId r:id="rId28"/>
  </p:notesMasterIdLst>
  <p:sldIdLst>
    <p:sldId id="260" r:id="rId3"/>
    <p:sldId id="274" r:id="rId4"/>
    <p:sldId id="261" r:id="rId5"/>
    <p:sldId id="265" r:id="rId6"/>
    <p:sldId id="263" r:id="rId7"/>
    <p:sldId id="286" r:id="rId8"/>
    <p:sldId id="287" r:id="rId9"/>
    <p:sldId id="288" r:id="rId10"/>
    <p:sldId id="289" r:id="rId11"/>
    <p:sldId id="291" r:id="rId12"/>
    <p:sldId id="290" r:id="rId13"/>
    <p:sldId id="264" r:id="rId14"/>
    <p:sldId id="267" r:id="rId15"/>
    <p:sldId id="269" r:id="rId16"/>
    <p:sldId id="277" r:id="rId17"/>
    <p:sldId id="271" r:id="rId18"/>
    <p:sldId id="270" r:id="rId19"/>
    <p:sldId id="272" r:id="rId20"/>
    <p:sldId id="278" r:id="rId21"/>
    <p:sldId id="279" r:id="rId22"/>
    <p:sldId id="292" r:id="rId23"/>
    <p:sldId id="280" r:id="rId24"/>
    <p:sldId id="266" r:id="rId25"/>
    <p:sldId id="284" r:id="rId26"/>
    <p:sldId id="275" r:id="rId27"/>
  </p:sldIdLst>
  <p:sldSz cx="10369550" cy="72517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deusz.g.czernik@hsbc.com" initials="TGC" lastIdx="7" clrIdx="0">
    <p:extLst>
      <p:ext uri="{19B8F6BF-5375-455C-9EA6-DF929625EA0E}">
        <p15:presenceInfo xmlns:p15="http://schemas.microsoft.com/office/powerpoint/2012/main" userId="tadeusz.g.czernik@hsbc.c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75086" autoAdjust="0"/>
  </p:normalViewPr>
  <p:slideViewPr>
    <p:cSldViewPr snapToGrid="0">
      <p:cViewPr varScale="1">
        <p:scale>
          <a:sx n="85" d="100"/>
          <a:sy n="85" d="100"/>
        </p:scale>
        <p:origin x="174" y="84"/>
      </p:cViewPr>
      <p:guideLst/>
    </p:cSldViewPr>
  </p:slideViewPr>
  <p:notesTextViewPr>
    <p:cViewPr>
      <p:scale>
        <a:sx n="1" d="1"/>
        <a:sy n="1" d="1"/>
      </p:scale>
      <p:origin x="0" y="0"/>
    </p:cViewPr>
  </p:notesTextViewPr>
  <p:notesViewPr>
    <p:cSldViewPr snapToGrid="0">
      <p:cViewPr varScale="1">
        <p:scale>
          <a:sx n="45" d="100"/>
          <a:sy n="45" d="100"/>
        </p:scale>
        <p:origin x="2126"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143588" y="0"/>
            <a:ext cx="3169920" cy="481727"/>
          </a:xfrm>
          <a:prstGeom prst="rect">
            <a:avLst/>
          </a:prstGeom>
        </p:spPr>
        <p:txBody>
          <a:bodyPr vert="horz" lIns="91440" tIns="45720" rIns="91440" bIns="45720" rtlCol="0"/>
          <a:lstStyle>
            <a:lvl1pPr algn="r">
              <a:defRPr sz="1200"/>
            </a:lvl1pPr>
          </a:lstStyle>
          <a:p>
            <a:fld id="{CD3F7A73-E7F4-4C65-8C32-A21B0CF9FA97}" type="datetimeFigureOut">
              <a:rPr lang="en-GB" smtClean="0"/>
              <a:t>05/04/2019</a:t>
            </a:fld>
            <a:endParaRPr lang="en-GB" dirty="0"/>
          </a:p>
        </p:txBody>
      </p:sp>
      <p:sp>
        <p:nvSpPr>
          <p:cNvPr id="4" name="Slide Image Placeholder 3"/>
          <p:cNvSpPr>
            <a:spLocks noGrp="1" noRot="1" noChangeAspect="1"/>
          </p:cNvSpPr>
          <p:nvPr>
            <p:ph type="sldImg" idx="2"/>
          </p:nvPr>
        </p:nvSpPr>
        <p:spPr>
          <a:xfrm>
            <a:off x="1341438" y="1200150"/>
            <a:ext cx="4632325" cy="32400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119474"/>
            <a:ext cx="3169920" cy="48172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143588" y="9119474"/>
            <a:ext cx="3169920" cy="481726"/>
          </a:xfrm>
          <a:prstGeom prst="rect">
            <a:avLst/>
          </a:prstGeom>
        </p:spPr>
        <p:txBody>
          <a:bodyPr vert="horz" lIns="91440" tIns="45720" rIns="91440" bIns="45720" rtlCol="0" anchor="b"/>
          <a:lstStyle>
            <a:lvl1pPr algn="r">
              <a:defRPr sz="1200"/>
            </a:lvl1pPr>
          </a:lstStyle>
          <a:p>
            <a:fld id="{AE904525-070F-4007-B000-686E15D41957}" type="slidenum">
              <a:rPr lang="en-GB" smtClean="0"/>
              <a:t>‹#›</a:t>
            </a:fld>
            <a:endParaRPr lang="en-GB" dirty="0"/>
          </a:p>
        </p:txBody>
      </p:sp>
    </p:spTree>
    <p:extLst>
      <p:ext uri="{BB962C8B-B14F-4D97-AF65-F5344CB8AC3E}">
        <p14:creationId xmlns:p14="http://schemas.microsoft.com/office/powerpoint/2010/main" val="3592249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904525-070F-4007-B000-686E15D41957}" type="slidenum">
              <a:rPr lang="en-GB" smtClean="0"/>
              <a:t>0</a:t>
            </a:fld>
            <a:endParaRPr lang="en-GB" dirty="0"/>
          </a:p>
        </p:txBody>
      </p:sp>
    </p:spTree>
    <p:extLst>
      <p:ext uri="{BB962C8B-B14F-4D97-AF65-F5344CB8AC3E}">
        <p14:creationId xmlns:p14="http://schemas.microsoft.com/office/powerpoint/2010/main" val="1235731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904525-070F-4007-B000-686E15D41957}" type="slidenum">
              <a:rPr lang="en-GB" smtClean="0"/>
              <a:t>9</a:t>
            </a:fld>
            <a:endParaRPr lang="en-GB" dirty="0"/>
          </a:p>
        </p:txBody>
      </p:sp>
    </p:spTree>
    <p:extLst>
      <p:ext uri="{BB962C8B-B14F-4D97-AF65-F5344CB8AC3E}">
        <p14:creationId xmlns:p14="http://schemas.microsoft.com/office/powerpoint/2010/main" val="3127798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904525-070F-4007-B000-686E15D41957}" type="slidenum">
              <a:rPr lang="en-GB" smtClean="0"/>
              <a:t>10</a:t>
            </a:fld>
            <a:endParaRPr lang="en-GB" dirty="0"/>
          </a:p>
        </p:txBody>
      </p:sp>
    </p:spTree>
    <p:extLst>
      <p:ext uri="{BB962C8B-B14F-4D97-AF65-F5344CB8AC3E}">
        <p14:creationId xmlns:p14="http://schemas.microsoft.com/office/powerpoint/2010/main" val="2365837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23925">
              <a:defRPr sz="1200" b="1">
                <a:solidFill>
                  <a:schemeClr val="tx1"/>
                </a:solidFill>
                <a:latin typeface="Arial" panose="020B0604020202020204" pitchFamily="34" charset="0"/>
                <a:cs typeface="Arial" panose="020B0604020202020204" pitchFamily="34" charset="0"/>
              </a:defRPr>
            </a:lvl1pPr>
            <a:lvl2pPr marL="742950" indent="-285750" algn="ctr" defTabSz="923925">
              <a:defRPr sz="1200" b="1">
                <a:solidFill>
                  <a:schemeClr val="tx1"/>
                </a:solidFill>
                <a:latin typeface="Arial" panose="020B0604020202020204" pitchFamily="34" charset="0"/>
                <a:cs typeface="Arial" panose="020B0604020202020204" pitchFamily="34" charset="0"/>
              </a:defRPr>
            </a:lvl2pPr>
            <a:lvl3pPr marL="1143000" indent="-228600" algn="ctr" defTabSz="923925">
              <a:defRPr sz="1200" b="1">
                <a:solidFill>
                  <a:schemeClr val="tx1"/>
                </a:solidFill>
                <a:latin typeface="Arial" panose="020B0604020202020204" pitchFamily="34" charset="0"/>
                <a:cs typeface="Arial" panose="020B0604020202020204" pitchFamily="34" charset="0"/>
              </a:defRPr>
            </a:lvl3pPr>
            <a:lvl4pPr marL="1600200" indent="-228600" algn="ctr" defTabSz="923925">
              <a:defRPr sz="1200" b="1">
                <a:solidFill>
                  <a:schemeClr val="tx1"/>
                </a:solidFill>
                <a:latin typeface="Arial" panose="020B0604020202020204" pitchFamily="34" charset="0"/>
                <a:cs typeface="Arial" panose="020B0604020202020204" pitchFamily="34" charset="0"/>
              </a:defRPr>
            </a:lvl4pPr>
            <a:lvl5pPr marL="2057400" indent="-228600" algn="ctr" defTabSz="923925">
              <a:defRPr sz="1200" b="1">
                <a:solidFill>
                  <a:schemeClr val="tx1"/>
                </a:solidFill>
                <a:latin typeface="Arial" panose="020B0604020202020204" pitchFamily="34" charset="0"/>
                <a:cs typeface="Arial" panose="020B0604020202020204" pitchFamily="34" charset="0"/>
              </a:defRPr>
            </a:lvl5pPr>
            <a:lvl6pPr marL="25146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lgn="r"/>
            <a:fld id="{3793DA35-165C-4157-BC8E-168E51C4C7A4}" type="slidenum">
              <a:rPr lang="en-GB" altLang="en-US" sz="1000" b="0">
                <a:latin typeface="Times New Roman" panose="02020603050405020304" pitchFamily="18" charset="0"/>
              </a:rPr>
              <a:pPr algn="r"/>
              <a:t>11</a:t>
            </a:fld>
            <a:endParaRPr lang="en-GB" altLang="en-US" sz="1000" b="0" dirty="0">
              <a:latin typeface="Times New Roman" panose="02020603050405020304" pitchFamily="18" charset="0"/>
            </a:endParaRPr>
          </a:p>
        </p:txBody>
      </p:sp>
      <p:sp>
        <p:nvSpPr>
          <p:cNvPr id="11267" name="Slide Image Placeholder 1"/>
          <p:cNvSpPr>
            <a:spLocks noGrp="1" noRot="1" noChangeAspect="1" noTextEdit="1"/>
          </p:cNvSpPr>
          <p:nvPr>
            <p:ph type="sldImg"/>
          </p:nvPr>
        </p:nvSpPr>
        <p:spPr>
          <a:xfrm>
            <a:off x="1341438" y="1200150"/>
            <a:ext cx="4632325" cy="3240088"/>
          </a:xfrm>
          <a:ln/>
        </p:spPr>
      </p:sp>
      <p:sp>
        <p:nvSpPr>
          <p:cNvPr id="1126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cs typeface="Arial" panose="020B0604020202020204" pitchFamily="34" charset="0"/>
            </a:endParaRPr>
          </a:p>
        </p:txBody>
      </p:sp>
      <p:sp>
        <p:nvSpPr>
          <p:cNvPr id="11269" name="Slide Number Placeholder 3"/>
          <p:cNvSpPr txBox="1">
            <a:spLocks noGrp="1"/>
          </p:cNvSpPr>
          <p:nvPr/>
        </p:nvSpPr>
        <p:spPr bwMode="auto">
          <a:xfrm>
            <a:off x="4248574" y="9286162"/>
            <a:ext cx="3242733" cy="48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97" tIns="0" rIns="19297" bIns="0" anchor="b"/>
          <a:lstStyle>
            <a:lvl1pPr algn="ctr" defTabSz="925513">
              <a:defRPr sz="1200" b="1">
                <a:solidFill>
                  <a:schemeClr val="tx1"/>
                </a:solidFill>
                <a:latin typeface="Arial" panose="020B0604020202020204" pitchFamily="34" charset="0"/>
                <a:cs typeface="Arial" panose="020B0604020202020204" pitchFamily="34" charset="0"/>
              </a:defRPr>
            </a:lvl1pPr>
            <a:lvl2pPr marL="742950" indent="-285750" algn="ctr" defTabSz="925513">
              <a:defRPr sz="1200" b="1">
                <a:solidFill>
                  <a:schemeClr val="tx1"/>
                </a:solidFill>
                <a:latin typeface="Arial" panose="020B0604020202020204" pitchFamily="34" charset="0"/>
                <a:cs typeface="Arial" panose="020B0604020202020204" pitchFamily="34" charset="0"/>
              </a:defRPr>
            </a:lvl2pPr>
            <a:lvl3pPr marL="1143000" indent="-228600" algn="ctr" defTabSz="925513">
              <a:defRPr sz="1200" b="1">
                <a:solidFill>
                  <a:schemeClr val="tx1"/>
                </a:solidFill>
                <a:latin typeface="Arial" panose="020B0604020202020204" pitchFamily="34" charset="0"/>
                <a:cs typeface="Arial" panose="020B0604020202020204" pitchFamily="34" charset="0"/>
              </a:defRPr>
            </a:lvl3pPr>
            <a:lvl4pPr marL="1600200" indent="-228600" algn="ctr" defTabSz="925513">
              <a:defRPr sz="1200" b="1">
                <a:solidFill>
                  <a:schemeClr val="tx1"/>
                </a:solidFill>
                <a:latin typeface="Arial" panose="020B0604020202020204" pitchFamily="34" charset="0"/>
                <a:cs typeface="Arial" panose="020B0604020202020204" pitchFamily="34" charset="0"/>
              </a:defRPr>
            </a:lvl4pPr>
            <a:lvl5pPr marL="2057400" indent="-228600" algn="ctr" defTabSz="925513">
              <a:defRPr sz="1200" b="1">
                <a:solidFill>
                  <a:schemeClr val="tx1"/>
                </a:solidFill>
                <a:latin typeface="Arial" panose="020B0604020202020204" pitchFamily="34" charset="0"/>
                <a:cs typeface="Arial" panose="020B0604020202020204" pitchFamily="34" charset="0"/>
              </a:defRPr>
            </a:lvl5pPr>
            <a:lvl6pPr marL="25146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lgn="r"/>
            <a:fld id="{4318FD3E-DC54-45EC-A4CE-601C3D2F3AEB}" type="slidenum">
              <a:rPr lang="en-GB" altLang="en-US" sz="1000" b="0" i="1">
                <a:solidFill>
                  <a:srgbClr val="000000"/>
                </a:solidFill>
                <a:latin typeface="Times New Roman" panose="02020603050405020304" pitchFamily="18" charset="0"/>
              </a:rPr>
              <a:pPr algn="r"/>
              <a:t>11</a:t>
            </a:fld>
            <a:endParaRPr lang="en-GB" altLang="en-US" sz="1000" b="0" i="1"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564799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23925">
              <a:defRPr sz="1200" b="1">
                <a:solidFill>
                  <a:schemeClr val="tx1"/>
                </a:solidFill>
                <a:latin typeface="Arial" panose="020B0604020202020204" pitchFamily="34" charset="0"/>
                <a:cs typeface="Arial" panose="020B0604020202020204" pitchFamily="34" charset="0"/>
              </a:defRPr>
            </a:lvl1pPr>
            <a:lvl2pPr marL="742950" indent="-285750" algn="ctr" defTabSz="923925">
              <a:defRPr sz="1200" b="1">
                <a:solidFill>
                  <a:schemeClr val="tx1"/>
                </a:solidFill>
                <a:latin typeface="Arial" panose="020B0604020202020204" pitchFamily="34" charset="0"/>
                <a:cs typeface="Arial" panose="020B0604020202020204" pitchFamily="34" charset="0"/>
              </a:defRPr>
            </a:lvl2pPr>
            <a:lvl3pPr marL="1143000" indent="-228600" algn="ctr" defTabSz="923925">
              <a:defRPr sz="1200" b="1">
                <a:solidFill>
                  <a:schemeClr val="tx1"/>
                </a:solidFill>
                <a:latin typeface="Arial" panose="020B0604020202020204" pitchFamily="34" charset="0"/>
                <a:cs typeface="Arial" panose="020B0604020202020204" pitchFamily="34" charset="0"/>
              </a:defRPr>
            </a:lvl3pPr>
            <a:lvl4pPr marL="1600200" indent="-228600" algn="ctr" defTabSz="923925">
              <a:defRPr sz="1200" b="1">
                <a:solidFill>
                  <a:schemeClr val="tx1"/>
                </a:solidFill>
                <a:latin typeface="Arial" panose="020B0604020202020204" pitchFamily="34" charset="0"/>
                <a:cs typeface="Arial" panose="020B0604020202020204" pitchFamily="34" charset="0"/>
              </a:defRPr>
            </a:lvl4pPr>
            <a:lvl5pPr marL="2057400" indent="-228600" algn="ctr" defTabSz="923925">
              <a:defRPr sz="1200" b="1">
                <a:solidFill>
                  <a:schemeClr val="tx1"/>
                </a:solidFill>
                <a:latin typeface="Arial" panose="020B0604020202020204" pitchFamily="34" charset="0"/>
                <a:cs typeface="Arial" panose="020B0604020202020204" pitchFamily="34" charset="0"/>
              </a:defRPr>
            </a:lvl5pPr>
            <a:lvl6pPr marL="25146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lgn="r"/>
            <a:fld id="{3793DA35-165C-4157-BC8E-168E51C4C7A4}" type="slidenum">
              <a:rPr lang="en-GB" altLang="en-US" sz="1000" b="0">
                <a:latin typeface="Times New Roman" panose="02020603050405020304" pitchFamily="18" charset="0"/>
              </a:rPr>
              <a:pPr algn="r"/>
              <a:t>12</a:t>
            </a:fld>
            <a:endParaRPr lang="en-GB" altLang="en-US" sz="1000" b="0" dirty="0">
              <a:latin typeface="Times New Roman" panose="02020603050405020304" pitchFamily="18" charset="0"/>
            </a:endParaRPr>
          </a:p>
        </p:txBody>
      </p:sp>
      <p:sp>
        <p:nvSpPr>
          <p:cNvPr id="11267" name="Slide Image Placeholder 1"/>
          <p:cNvSpPr>
            <a:spLocks noGrp="1" noRot="1" noChangeAspect="1" noTextEdit="1"/>
          </p:cNvSpPr>
          <p:nvPr>
            <p:ph type="sldImg"/>
          </p:nvPr>
        </p:nvSpPr>
        <p:spPr>
          <a:xfrm>
            <a:off x="1341438" y="1200150"/>
            <a:ext cx="4632325" cy="3240088"/>
          </a:xfrm>
          <a:ln/>
        </p:spPr>
      </p:sp>
      <p:sp>
        <p:nvSpPr>
          <p:cNvPr id="1126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cs typeface="Arial" panose="020B0604020202020204" pitchFamily="34" charset="0"/>
            </a:endParaRPr>
          </a:p>
        </p:txBody>
      </p:sp>
      <p:sp>
        <p:nvSpPr>
          <p:cNvPr id="11269" name="Slide Number Placeholder 3"/>
          <p:cNvSpPr txBox="1">
            <a:spLocks noGrp="1"/>
          </p:cNvSpPr>
          <p:nvPr/>
        </p:nvSpPr>
        <p:spPr bwMode="auto">
          <a:xfrm>
            <a:off x="4248574" y="9286162"/>
            <a:ext cx="3242733" cy="48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97" tIns="0" rIns="19297" bIns="0" anchor="b"/>
          <a:lstStyle>
            <a:lvl1pPr algn="ctr" defTabSz="925513">
              <a:defRPr sz="1200" b="1">
                <a:solidFill>
                  <a:schemeClr val="tx1"/>
                </a:solidFill>
                <a:latin typeface="Arial" panose="020B0604020202020204" pitchFamily="34" charset="0"/>
                <a:cs typeface="Arial" panose="020B0604020202020204" pitchFamily="34" charset="0"/>
              </a:defRPr>
            </a:lvl1pPr>
            <a:lvl2pPr marL="742950" indent="-285750" algn="ctr" defTabSz="925513">
              <a:defRPr sz="1200" b="1">
                <a:solidFill>
                  <a:schemeClr val="tx1"/>
                </a:solidFill>
                <a:latin typeface="Arial" panose="020B0604020202020204" pitchFamily="34" charset="0"/>
                <a:cs typeface="Arial" panose="020B0604020202020204" pitchFamily="34" charset="0"/>
              </a:defRPr>
            </a:lvl2pPr>
            <a:lvl3pPr marL="1143000" indent="-228600" algn="ctr" defTabSz="925513">
              <a:defRPr sz="1200" b="1">
                <a:solidFill>
                  <a:schemeClr val="tx1"/>
                </a:solidFill>
                <a:latin typeface="Arial" panose="020B0604020202020204" pitchFamily="34" charset="0"/>
                <a:cs typeface="Arial" panose="020B0604020202020204" pitchFamily="34" charset="0"/>
              </a:defRPr>
            </a:lvl3pPr>
            <a:lvl4pPr marL="1600200" indent="-228600" algn="ctr" defTabSz="925513">
              <a:defRPr sz="1200" b="1">
                <a:solidFill>
                  <a:schemeClr val="tx1"/>
                </a:solidFill>
                <a:latin typeface="Arial" panose="020B0604020202020204" pitchFamily="34" charset="0"/>
                <a:cs typeface="Arial" panose="020B0604020202020204" pitchFamily="34" charset="0"/>
              </a:defRPr>
            </a:lvl4pPr>
            <a:lvl5pPr marL="2057400" indent="-228600" algn="ctr" defTabSz="925513">
              <a:defRPr sz="1200" b="1">
                <a:solidFill>
                  <a:schemeClr val="tx1"/>
                </a:solidFill>
                <a:latin typeface="Arial" panose="020B0604020202020204" pitchFamily="34" charset="0"/>
                <a:cs typeface="Arial" panose="020B0604020202020204" pitchFamily="34" charset="0"/>
              </a:defRPr>
            </a:lvl5pPr>
            <a:lvl6pPr marL="25146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lgn="r"/>
            <a:fld id="{4318FD3E-DC54-45EC-A4CE-601C3D2F3AEB}" type="slidenum">
              <a:rPr lang="en-GB" altLang="en-US" sz="1000" b="0" i="1">
                <a:solidFill>
                  <a:srgbClr val="000000"/>
                </a:solidFill>
                <a:latin typeface="Times New Roman" panose="02020603050405020304" pitchFamily="18" charset="0"/>
              </a:rPr>
              <a:pPr algn="r"/>
              <a:t>12</a:t>
            </a:fld>
            <a:endParaRPr lang="en-GB" altLang="en-US" sz="1000" b="0" i="1"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974320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23925">
              <a:defRPr sz="1200" b="1">
                <a:solidFill>
                  <a:schemeClr val="tx1"/>
                </a:solidFill>
                <a:latin typeface="Arial" panose="020B0604020202020204" pitchFamily="34" charset="0"/>
                <a:cs typeface="Arial" panose="020B0604020202020204" pitchFamily="34" charset="0"/>
              </a:defRPr>
            </a:lvl1pPr>
            <a:lvl2pPr marL="742950" indent="-285750" algn="ctr" defTabSz="923925">
              <a:defRPr sz="1200" b="1">
                <a:solidFill>
                  <a:schemeClr val="tx1"/>
                </a:solidFill>
                <a:latin typeface="Arial" panose="020B0604020202020204" pitchFamily="34" charset="0"/>
                <a:cs typeface="Arial" panose="020B0604020202020204" pitchFamily="34" charset="0"/>
              </a:defRPr>
            </a:lvl2pPr>
            <a:lvl3pPr marL="1143000" indent="-228600" algn="ctr" defTabSz="923925">
              <a:defRPr sz="1200" b="1">
                <a:solidFill>
                  <a:schemeClr val="tx1"/>
                </a:solidFill>
                <a:latin typeface="Arial" panose="020B0604020202020204" pitchFamily="34" charset="0"/>
                <a:cs typeface="Arial" panose="020B0604020202020204" pitchFamily="34" charset="0"/>
              </a:defRPr>
            </a:lvl3pPr>
            <a:lvl4pPr marL="1600200" indent="-228600" algn="ctr" defTabSz="923925">
              <a:defRPr sz="1200" b="1">
                <a:solidFill>
                  <a:schemeClr val="tx1"/>
                </a:solidFill>
                <a:latin typeface="Arial" panose="020B0604020202020204" pitchFamily="34" charset="0"/>
                <a:cs typeface="Arial" panose="020B0604020202020204" pitchFamily="34" charset="0"/>
              </a:defRPr>
            </a:lvl4pPr>
            <a:lvl5pPr marL="2057400" indent="-228600" algn="ctr" defTabSz="923925">
              <a:defRPr sz="1200" b="1">
                <a:solidFill>
                  <a:schemeClr val="tx1"/>
                </a:solidFill>
                <a:latin typeface="Arial" panose="020B0604020202020204" pitchFamily="34" charset="0"/>
                <a:cs typeface="Arial" panose="020B0604020202020204" pitchFamily="34" charset="0"/>
              </a:defRPr>
            </a:lvl5pPr>
            <a:lvl6pPr marL="25146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lgn="r"/>
            <a:fld id="{3793DA35-165C-4157-BC8E-168E51C4C7A4}" type="slidenum">
              <a:rPr lang="en-GB" altLang="en-US" sz="1000" b="0">
                <a:latin typeface="Times New Roman" panose="02020603050405020304" pitchFamily="18" charset="0"/>
              </a:rPr>
              <a:pPr algn="r"/>
              <a:t>13</a:t>
            </a:fld>
            <a:endParaRPr lang="en-GB" altLang="en-US" sz="1000" b="0" dirty="0">
              <a:latin typeface="Times New Roman" panose="02020603050405020304" pitchFamily="18" charset="0"/>
            </a:endParaRPr>
          </a:p>
        </p:txBody>
      </p:sp>
      <p:sp>
        <p:nvSpPr>
          <p:cNvPr id="11267" name="Slide Image Placeholder 1"/>
          <p:cNvSpPr>
            <a:spLocks noGrp="1" noRot="1" noChangeAspect="1" noTextEdit="1"/>
          </p:cNvSpPr>
          <p:nvPr>
            <p:ph type="sldImg"/>
          </p:nvPr>
        </p:nvSpPr>
        <p:spPr>
          <a:xfrm>
            <a:off x="1341438" y="1200150"/>
            <a:ext cx="4632325" cy="3240088"/>
          </a:xfrm>
          <a:ln/>
        </p:spPr>
      </p:sp>
      <p:sp>
        <p:nvSpPr>
          <p:cNvPr id="1126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cs typeface="Arial" panose="020B0604020202020204" pitchFamily="34" charset="0"/>
            </a:endParaRPr>
          </a:p>
        </p:txBody>
      </p:sp>
      <p:sp>
        <p:nvSpPr>
          <p:cNvPr id="11269" name="Slide Number Placeholder 3"/>
          <p:cNvSpPr txBox="1">
            <a:spLocks noGrp="1"/>
          </p:cNvSpPr>
          <p:nvPr/>
        </p:nvSpPr>
        <p:spPr bwMode="auto">
          <a:xfrm>
            <a:off x="4248574" y="9286162"/>
            <a:ext cx="3242733" cy="48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97" tIns="0" rIns="19297" bIns="0" anchor="b"/>
          <a:lstStyle>
            <a:lvl1pPr algn="ctr" defTabSz="925513">
              <a:defRPr sz="1200" b="1">
                <a:solidFill>
                  <a:schemeClr val="tx1"/>
                </a:solidFill>
                <a:latin typeface="Arial" panose="020B0604020202020204" pitchFamily="34" charset="0"/>
                <a:cs typeface="Arial" panose="020B0604020202020204" pitchFamily="34" charset="0"/>
              </a:defRPr>
            </a:lvl1pPr>
            <a:lvl2pPr marL="742950" indent="-285750" algn="ctr" defTabSz="925513">
              <a:defRPr sz="1200" b="1">
                <a:solidFill>
                  <a:schemeClr val="tx1"/>
                </a:solidFill>
                <a:latin typeface="Arial" panose="020B0604020202020204" pitchFamily="34" charset="0"/>
                <a:cs typeface="Arial" panose="020B0604020202020204" pitchFamily="34" charset="0"/>
              </a:defRPr>
            </a:lvl2pPr>
            <a:lvl3pPr marL="1143000" indent="-228600" algn="ctr" defTabSz="925513">
              <a:defRPr sz="1200" b="1">
                <a:solidFill>
                  <a:schemeClr val="tx1"/>
                </a:solidFill>
                <a:latin typeface="Arial" panose="020B0604020202020204" pitchFamily="34" charset="0"/>
                <a:cs typeface="Arial" panose="020B0604020202020204" pitchFamily="34" charset="0"/>
              </a:defRPr>
            </a:lvl3pPr>
            <a:lvl4pPr marL="1600200" indent="-228600" algn="ctr" defTabSz="925513">
              <a:defRPr sz="1200" b="1">
                <a:solidFill>
                  <a:schemeClr val="tx1"/>
                </a:solidFill>
                <a:latin typeface="Arial" panose="020B0604020202020204" pitchFamily="34" charset="0"/>
                <a:cs typeface="Arial" panose="020B0604020202020204" pitchFamily="34" charset="0"/>
              </a:defRPr>
            </a:lvl4pPr>
            <a:lvl5pPr marL="2057400" indent="-228600" algn="ctr" defTabSz="925513">
              <a:defRPr sz="1200" b="1">
                <a:solidFill>
                  <a:schemeClr val="tx1"/>
                </a:solidFill>
                <a:latin typeface="Arial" panose="020B0604020202020204" pitchFamily="34" charset="0"/>
                <a:cs typeface="Arial" panose="020B0604020202020204" pitchFamily="34" charset="0"/>
              </a:defRPr>
            </a:lvl5pPr>
            <a:lvl6pPr marL="25146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lgn="r"/>
            <a:fld id="{4318FD3E-DC54-45EC-A4CE-601C3D2F3AEB}" type="slidenum">
              <a:rPr lang="en-GB" altLang="en-US" sz="1000" b="0" i="1">
                <a:solidFill>
                  <a:srgbClr val="000000"/>
                </a:solidFill>
                <a:latin typeface="Times New Roman" panose="02020603050405020304" pitchFamily="18" charset="0"/>
              </a:rPr>
              <a:pPr algn="r"/>
              <a:t>13</a:t>
            </a:fld>
            <a:endParaRPr lang="en-GB" altLang="en-US" sz="1000" b="0" i="1"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888022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904525-070F-4007-B000-686E15D41957}" type="slidenum">
              <a:rPr lang="en-GB" smtClean="0"/>
              <a:t>14</a:t>
            </a:fld>
            <a:endParaRPr lang="en-GB" dirty="0"/>
          </a:p>
        </p:txBody>
      </p:sp>
    </p:spTree>
    <p:extLst>
      <p:ext uri="{BB962C8B-B14F-4D97-AF65-F5344CB8AC3E}">
        <p14:creationId xmlns:p14="http://schemas.microsoft.com/office/powerpoint/2010/main" val="1836746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23925">
              <a:defRPr sz="1200" b="1">
                <a:solidFill>
                  <a:schemeClr val="tx1"/>
                </a:solidFill>
                <a:latin typeface="Arial" panose="020B0604020202020204" pitchFamily="34" charset="0"/>
                <a:cs typeface="Arial" panose="020B0604020202020204" pitchFamily="34" charset="0"/>
              </a:defRPr>
            </a:lvl1pPr>
            <a:lvl2pPr marL="742950" indent="-285750" algn="ctr" defTabSz="923925">
              <a:defRPr sz="1200" b="1">
                <a:solidFill>
                  <a:schemeClr val="tx1"/>
                </a:solidFill>
                <a:latin typeface="Arial" panose="020B0604020202020204" pitchFamily="34" charset="0"/>
                <a:cs typeface="Arial" panose="020B0604020202020204" pitchFamily="34" charset="0"/>
              </a:defRPr>
            </a:lvl2pPr>
            <a:lvl3pPr marL="1143000" indent="-228600" algn="ctr" defTabSz="923925">
              <a:defRPr sz="1200" b="1">
                <a:solidFill>
                  <a:schemeClr val="tx1"/>
                </a:solidFill>
                <a:latin typeface="Arial" panose="020B0604020202020204" pitchFamily="34" charset="0"/>
                <a:cs typeface="Arial" panose="020B0604020202020204" pitchFamily="34" charset="0"/>
              </a:defRPr>
            </a:lvl3pPr>
            <a:lvl4pPr marL="1600200" indent="-228600" algn="ctr" defTabSz="923925">
              <a:defRPr sz="1200" b="1">
                <a:solidFill>
                  <a:schemeClr val="tx1"/>
                </a:solidFill>
                <a:latin typeface="Arial" panose="020B0604020202020204" pitchFamily="34" charset="0"/>
                <a:cs typeface="Arial" panose="020B0604020202020204" pitchFamily="34" charset="0"/>
              </a:defRPr>
            </a:lvl4pPr>
            <a:lvl5pPr marL="2057400" indent="-228600" algn="ctr" defTabSz="923925">
              <a:defRPr sz="1200" b="1">
                <a:solidFill>
                  <a:schemeClr val="tx1"/>
                </a:solidFill>
                <a:latin typeface="Arial" panose="020B0604020202020204" pitchFamily="34" charset="0"/>
                <a:cs typeface="Arial" panose="020B0604020202020204" pitchFamily="34" charset="0"/>
              </a:defRPr>
            </a:lvl5pPr>
            <a:lvl6pPr marL="25146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lgn="r"/>
            <a:fld id="{3793DA35-165C-4157-BC8E-168E51C4C7A4}" type="slidenum">
              <a:rPr lang="en-GB" altLang="en-US" sz="1000" b="0">
                <a:latin typeface="Times New Roman" panose="02020603050405020304" pitchFamily="18" charset="0"/>
              </a:rPr>
              <a:pPr algn="r"/>
              <a:t>15</a:t>
            </a:fld>
            <a:endParaRPr lang="en-GB" altLang="en-US" sz="1000" b="0" dirty="0">
              <a:latin typeface="Times New Roman" panose="02020603050405020304" pitchFamily="18" charset="0"/>
            </a:endParaRPr>
          </a:p>
        </p:txBody>
      </p:sp>
      <p:sp>
        <p:nvSpPr>
          <p:cNvPr id="11267" name="Slide Image Placeholder 1"/>
          <p:cNvSpPr>
            <a:spLocks noGrp="1" noRot="1" noChangeAspect="1" noTextEdit="1"/>
          </p:cNvSpPr>
          <p:nvPr>
            <p:ph type="sldImg"/>
          </p:nvPr>
        </p:nvSpPr>
        <p:spPr>
          <a:xfrm>
            <a:off x="1341438" y="1200150"/>
            <a:ext cx="4632325" cy="3240088"/>
          </a:xfrm>
          <a:ln/>
        </p:spPr>
      </p:sp>
      <p:sp>
        <p:nvSpPr>
          <p:cNvPr id="1126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cs typeface="Arial" panose="020B0604020202020204" pitchFamily="34" charset="0"/>
            </a:endParaRPr>
          </a:p>
        </p:txBody>
      </p:sp>
      <p:sp>
        <p:nvSpPr>
          <p:cNvPr id="11269" name="Slide Number Placeholder 3"/>
          <p:cNvSpPr txBox="1">
            <a:spLocks noGrp="1"/>
          </p:cNvSpPr>
          <p:nvPr/>
        </p:nvSpPr>
        <p:spPr bwMode="auto">
          <a:xfrm>
            <a:off x="4248574" y="9286162"/>
            <a:ext cx="3242733" cy="48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97" tIns="0" rIns="19297" bIns="0" anchor="b"/>
          <a:lstStyle>
            <a:lvl1pPr algn="ctr" defTabSz="925513">
              <a:defRPr sz="1200" b="1">
                <a:solidFill>
                  <a:schemeClr val="tx1"/>
                </a:solidFill>
                <a:latin typeface="Arial" panose="020B0604020202020204" pitchFamily="34" charset="0"/>
                <a:cs typeface="Arial" panose="020B0604020202020204" pitchFamily="34" charset="0"/>
              </a:defRPr>
            </a:lvl1pPr>
            <a:lvl2pPr marL="742950" indent="-285750" algn="ctr" defTabSz="925513">
              <a:defRPr sz="1200" b="1">
                <a:solidFill>
                  <a:schemeClr val="tx1"/>
                </a:solidFill>
                <a:latin typeface="Arial" panose="020B0604020202020204" pitchFamily="34" charset="0"/>
                <a:cs typeface="Arial" panose="020B0604020202020204" pitchFamily="34" charset="0"/>
              </a:defRPr>
            </a:lvl2pPr>
            <a:lvl3pPr marL="1143000" indent="-228600" algn="ctr" defTabSz="925513">
              <a:defRPr sz="1200" b="1">
                <a:solidFill>
                  <a:schemeClr val="tx1"/>
                </a:solidFill>
                <a:latin typeface="Arial" panose="020B0604020202020204" pitchFamily="34" charset="0"/>
                <a:cs typeface="Arial" panose="020B0604020202020204" pitchFamily="34" charset="0"/>
              </a:defRPr>
            </a:lvl3pPr>
            <a:lvl4pPr marL="1600200" indent="-228600" algn="ctr" defTabSz="925513">
              <a:defRPr sz="1200" b="1">
                <a:solidFill>
                  <a:schemeClr val="tx1"/>
                </a:solidFill>
                <a:latin typeface="Arial" panose="020B0604020202020204" pitchFamily="34" charset="0"/>
                <a:cs typeface="Arial" panose="020B0604020202020204" pitchFamily="34" charset="0"/>
              </a:defRPr>
            </a:lvl4pPr>
            <a:lvl5pPr marL="2057400" indent="-228600" algn="ctr" defTabSz="925513">
              <a:defRPr sz="1200" b="1">
                <a:solidFill>
                  <a:schemeClr val="tx1"/>
                </a:solidFill>
                <a:latin typeface="Arial" panose="020B0604020202020204" pitchFamily="34" charset="0"/>
                <a:cs typeface="Arial" panose="020B0604020202020204" pitchFamily="34" charset="0"/>
              </a:defRPr>
            </a:lvl5pPr>
            <a:lvl6pPr marL="25146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lgn="r"/>
            <a:fld id="{4318FD3E-DC54-45EC-A4CE-601C3D2F3AEB}" type="slidenum">
              <a:rPr lang="en-GB" altLang="en-US" sz="1000" b="0" i="1">
                <a:solidFill>
                  <a:srgbClr val="000000"/>
                </a:solidFill>
                <a:latin typeface="Times New Roman" panose="02020603050405020304" pitchFamily="18" charset="0"/>
              </a:rPr>
              <a:pPr algn="r"/>
              <a:t>15</a:t>
            </a:fld>
            <a:endParaRPr lang="en-GB" altLang="en-US" sz="1000" b="0" i="1"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325968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23925">
              <a:defRPr sz="1200" b="1">
                <a:solidFill>
                  <a:schemeClr val="tx1"/>
                </a:solidFill>
                <a:latin typeface="Arial" panose="020B0604020202020204" pitchFamily="34" charset="0"/>
                <a:cs typeface="Arial" panose="020B0604020202020204" pitchFamily="34" charset="0"/>
              </a:defRPr>
            </a:lvl1pPr>
            <a:lvl2pPr marL="742950" indent="-285750" algn="ctr" defTabSz="923925">
              <a:defRPr sz="1200" b="1">
                <a:solidFill>
                  <a:schemeClr val="tx1"/>
                </a:solidFill>
                <a:latin typeface="Arial" panose="020B0604020202020204" pitchFamily="34" charset="0"/>
                <a:cs typeface="Arial" panose="020B0604020202020204" pitchFamily="34" charset="0"/>
              </a:defRPr>
            </a:lvl2pPr>
            <a:lvl3pPr marL="1143000" indent="-228600" algn="ctr" defTabSz="923925">
              <a:defRPr sz="1200" b="1">
                <a:solidFill>
                  <a:schemeClr val="tx1"/>
                </a:solidFill>
                <a:latin typeface="Arial" panose="020B0604020202020204" pitchFamily="34" charset="0"/>
                <a:cs typeface="Arial" panose="020B0604020202020204" pitchFamily="34" charset="0"/>
              </a:defRPr>
            </a:lvl3pPr>
            <a:lvl4pPr marL="1600200" indent="-228600" algn="ctr" defTabSz="923925">
              <a:defRPr sz="1200" b="1">
                <a:solidFill>
                  <a:schemeClr val="tx1"/>
                </a:solidFill>
                <a:latin typeface="Arial" panose="020B0604020202020204" pitchFamily="34" charset="0"/>
                <a:cs typeface="Arial" panose="020B0604020202020204" pitchFamily="34" charset="0"/>
              </a:defRPr>
            </a:lvl4pPr>
            <a:lvl5pPr marL="2057400" indent="-228600" algn="ctr" defTabSz="923925">
              <a:defRPr sz="1200" b="1">
                <a:solidFill>
                  <a:schemeClr val="tx1"/>
                </a:solidFill>
                <a:latin typeface="Arial" panose="020B0604020202020204" pitchFamily="34" charset="0"/>
                <a:cs typeface="Arial" panose="020B0604020202020204" pitchFamily="34" charset="0"/>
              </a:defRPr>
            </a:lvl5pPr>
            <a:lvl6pPr marL="25146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lgn="r"/>
            <a:fld id="{3793DA35-165C-4157-BC8E-168E51C4C7A4}" type="slidenum">
              <a:rPr lang="en-GB" altLang="en-US" sz="1000" b="0">
                <a:latin typeface="Times New Roman" panose="02020603050405020304" pitchFamily="18" charset="0"/>
              </a:rPr>
              <a:pPr algn="r"/>
              <a:t>16</a:t>
            </a:fld>
            <a:endParaRPr lang="en-GB" altLang="en-US" sz="1000" b="0" dirty="0">
              <a:latin typeface="Times New Roman" panose="02020603050405020304" pitchFamily="18" charset="0"/>
            </a:endParaRPr>
          </a:p>
        </p:txBody>
      </p:sp>
      <p:sp>
        <p:nvSpPr>
          <p:cNvPr id="11267" name="Slide Image Placeholder 1"/>
          <p:cNvSpPr>
            <a:spLocks noGrp="1" noRot="1" noChangeAspect="1" noTextEdit="1"/>
          </p:cNvSpPr>
          <p:nvPr>
            <p:ph type="sldImg"/>
          </p:nvPr>
        </p:nvSpPr>
        <p:spPr>
          <a:xfrm>
            <a:off x="1341438" y="1200150"/>
            <a:ext cx="4632325" cy="3240088"/>
          </a:xfrm>
          <a:ln/>
        </p:spPr>
      </p:sp>
      <p:sp>
        <p:nvSpPr>
          <p:cNvPr id="1126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cs typeface="Arial" panose="020B0604020202020204" pitchFamily="34" charset="0"/>
            </a:endParaRPr>
          </a:p>
        </p:txBody>
      </p:sp>
      <p:sp>
        <p:nvSpPr>
          <p:cNvPr id="11269" name="Slide Number Placeholder 3"/>
          <p:cNvSpPr txBox="1">
            <a:spLocks noGrp="1"/>
          </p:cNvSpPr>
          <p:nvPr/>
        </p:nvSpPr>
        <p:spPr bwMode="auto">
          <a:xfrm>
            <a:off x="4248574" y="9286162"/>
            <a:ext cx="3242733" cy="48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97" tIns="0" rIns="19297" bIns="0" anchor="b"/>
          <a:lstStyle>
            <a:lvl1pPr algn="ctr" defTabSz="925513">
              <a:defRPr sz="1200" b="1">
                <a:solidFill>
                  <a:schemeClr val="tx1"/>
                </a:solidFill>
                <a:latin typeface="Arial" panose="020B0604020202020204" pitchFamily="34" charset="0"/>
                <a:cs typeface="Arial" panose="020B0604020202020204" pitchFamily="34" charset="0"/>
              </a:defRPr>
            </a:lvl1pPr>
            <a:lvl2pPr marL="742950" indent="-285750" algn="ctr" defTabSz="925513">
              <a:defRPr sz="1200" b="1">
                <a:solidFill>
                  <a:schemeClr val="tx1"/>
                </a:solidFill>
                <a:latin typeface="Arial" panose="020B0604020202020204" pitchFamily="34" charset="0"/>
                <a:cs typeface="Arial" panose="020B0604020202020204" pitchFamily="34" charset="0"/>
              </a:defRPr>
            </a:lvl2pPr>
            <a:lvl3pPr marL="1143000" indent="-228600" algn="ctr" defTabSz="925513">
              <a:defRPr sz="1200" b="1">
                <a:solidFill>
                  <a:schemeClr val="tx1"/>
                </a:solidFill>
                <a:latin typeface="Arial" panose="020B0604020202020204" pitchFamily="34" charset="0"/>
                <a:cs typeface="Arial" panose="020B0604020202020204" pitchFamily="34" charset="0"/>
              </a:defRPr>
            </a:lvl3pPr>
            <a:lvl4pPr marL="1600200" indent="-228600" algn="ctr" defTabSz="925513">
              <a:defRPr sz="1200" b="1">
                <a:solidFill>
                  <a:schemeClr val="tx1"/>
                </a:solidFill>
                <a:latin typeface="Arial" panose="020B0604020202020204" pitchFamily="34" charset="0"/>
                <a:cs typeface="Arial" panose="020B0604020202020204" pitchFamily="34" charset="0"/>
              </a:defRPr>
            </a:lvl4pPr>
            <a:lvl5pPr marL="2057400" indent="-228600" algn="ctr" defTabSz="925513">
              <a:defRPr sz="1200" b="1">
                <a:solidFill>
                  <a:schemeClr val="tx1"/>
                </a:solidFill>
                <a:latin typeface="Arial" panose="020B0604020202020204" pitchFamily="34" charset="0"/>
                <a:cs typeface="Arial" panose="020B0604020202020204" pitchFamily="34" charset="0"/>
              </a:defRPr>
            </a:lvl5pPr>
            <a:lvl6pPr marL="25146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lgn="r"/>
            <a:fld id="{4318FD3E-DC54-45EC-A4CE-601C3D2F3AEB}" type="slidenum">
              <a:rPr lang="en-GB" altLang="en-US" sz="1000" b="0" i="1">
                <a:solidFill>
                  <a:srgbClr val="000000"/>
                </a:solidFill>
                <a:latin typeface="Times New Roman" panose="02020603050405020304" pitchFamily="18" charset="0"/>
              </a:rPr>
              <a:pPr algn="r"/>
              <a:t>16</a:t>
            </a:fld>
            <a:endParaRPr lang="en-GB" altLang="en-US" sz="1000" b="0" i="1"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910217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23925">
              <a:defRPr sz="1200" b="1">
                <a:solidFill>
                  <a:schemeClr val="tx1"/>
                </a:solidFill>
                <a:latin typeface="Arial" panose="020B0604020202020204" pitchFamily="34" charset="0"/>
                <a:cs typeface="Arial" panose="020B0604020202020204" pitchFamily="34" charset="0"/>
              </a:defRPr>
            </a:lvl1pPr>
            <a:lvl2pPr marL="742950" indent="-285750" algn="ctr" defTabSz="923925">
              <a:defRPr sz="1200" b="1">
                <a:solidFill>
                  <a:schemeClr val="tx1"/>
                </a:solidFill>
                <a:latin typeface="Arial" panose="020B0604020202020204" pitchFamily="34" charset="0"/>
                <a:cs typeface="Arial" panose="020B0604020202020204" pitchFamily="34" charset="0"/>
              </a:defRPr>
            </a:lvl2pPr>
            <a:lvl3pPr marL="1143000" indent="-228600" algn="ctr" defTabSz="923925">
              <a:defRPr sz="1200" b="1">
                <a:solidFill>
                  <a:schemeClr val="tx1"/>
                </a:solidFill>
                <a:latin typeface="Arial" panose="020B0604020202020204" pitchFamily="34" charset="0"/>
                <a:cs typeface="Arial" panose="020B0604020202020204" pitchFamily="34" charset="0"/>
              </a:defRPr>
            </a:lvl3pPr>
            <a:lvl4pPr marL="1600200" indent="-228600" algn="ctr" defTabSz="923925">
              <a:defRPr sz="1200" b="1">
                <a:solidFill>
                  <a:schemeClr val="tx1"/>
                </a:solidFill>
                <a:latin typeface="Arial" panose="020B0604020202020204" pitchFamily="34" charset="0"/>
                <a:cs typeface="Arial" panose="020B0604020202020204" pitchFamily="34" charset="0"/>
              </a:defRPr>
            </a:lvl4pPr>
            <a:lvl5pPr marL="2057400" indent="-228600" algn="ctr" defTabSz="923925">
              <a:defRPr sz="1200" b="1">
                <a:solidFill>
                  <a:schemeClr val="tx1"/>
                </a:solidFill>
                <a:latin typeface="Arial" panose="020B0604020202020204" pitchFamily="34" charset="0"/>
                <a:cs typeface="Arial" panose="020B0604020202020204" pitchFamily="34" charset="0"/>
              </a:defRPr>
            </a:lvl5pPr>
            <a:lvl6pPr marL="25146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lgn="r"/>
            <a:fld id="{3793DA35-165C-4157-BC8E-168E51C4C7A4}" type="slidenum">
              <a:rPr lang="en-GB" altLang="en-US" sz="1000" b="0">
                <a:latin typeface="Times New Roman" panose="02020603050405020304" pitchFamily="18" charset="0"/>
              </a:rPr>
              <a:pPr algn="r"/>
              <a:t>17</a:t>
            </a:fld>
            <a:endParaRPr lang="en-GB" altLang="en-US" sz="1000" b="0" dirty="0">
              <a:latin typeface="Times New Roman" panose="02020603050405020304" pitchFamily="18" charset="0"/>
            </a:endParaRPr>
          </a:p>
        </p:txBody>
      </p:sp>
      <p:sp>
        <p:nvSpPr>
          <p:cNvPr id="11267" name="Slide Image Placeholder 1"/>
          <p:cNvSpPr>
            <a:spLocks noGrp="1" noRot="1" noChangeAspect="1" noTextEdit="1"/>
          </p:cNvSpPr>
          <p:nvPr>
            <p:ph type="sldImg"/>
          </p:nvPr>
        </p:nvSpPr>
        <p:spPr>
          <a:xfrm>
            <a:off x="1341438" y="1200150"/>
            <a:ext cx="4632325" cy="3240088"/>
          </a:xfrm>
          <a:ln/>
        </p:spPr>
      </p:sp>
      <p:sp>
        <p:nvSpPr>
          <p:cNvPr id="1126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cs typeface="Arial" panose="020B0604020202020204" pitchFamily="34" charset="0"/>
            </a:endParaRPr>
          </a:p>
        </p:txBody>
      </p:sp>
      <p:sp>
        <p:nvSpPr>
          <p:cNvPr id="11269" name="Slide Number Placeholder 3"/>
          <p:cNvSpPr txBox="1">
            <a:spLocks noGrp="1"/>
          </p:cNvSpPr>
          <p:nvPr/>
        </p:nvSpPr>
        <p:spPr bwMode="auto">
          <a:xfrm>
            <a:off x="4248574" y="9286162"/>
            <a:ext cx="3242733" cy="48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97" tIns="0" rIns="19297" bIns="0" anchor="b"/>
          <a:lstStyle>
            <a:lvl1pPr algn="ctr" defTabSz="925513">
              <a:defRPr sz="1200" b="1">
                <a:solidFill>
                  <a:schemeClr val="tx1"/>
                </a:solidFill>
                <a:latin typeface="Arial" panose="020B0604020202020204" pitchFamily="34" charset="0"/>
                <a:cs typeface="Arial" panose="020B0604020202020204" pitchFamily="34" charset="0"/>
              </a:defRPr>
            </a:lvl1pPr>
            <a:lvl2pPr marL="742950" indent="-285750" algn="ctr" defTabSz="925513">
              <a:defRPr sz="1200" b="1">
                <a:solidFill>
                  <a:schemeClr val="tx1"/>
                </a:solidFill>
                <a:latin typeface="Arial" panose="020B0604020202020204" pitchFamily="34" charset="0"/>
                <a:cs typeface="Arial" panose="020B0604020202020204" pitchFamily="34" charset="0"/>
              </a:defRPr>
            </a:lvl2pPr>
            <a:lvl3pPr marL="1143000" indent="-228600" algn="ctr" defTabSz="925513">
              <a:defRPr sz="1200" b="1">
                <a:solidFill>
                  <a:schemeClr val="tx1"/>
                </a:solidFill>
                <a:latin typeface="Arial" panose="020B0604020202020204" pitchFamily="34" charset="0"/>
                <a:cs typeface="Arial" panose="020B0604020202020204" pitchFamily="34" charset="0"/>
              </a:defRPr>
            </a:lvl3pPr>
            <a:lvl4pPr marL="1600200" indent="-228600" algn="ctr" defTabSz="925513">
              <a:defRPr sz="1200" b="1">
                <a:solidFill>
                  <a:schemeClr val="tx1"/>
                </a:solidFill>
                <a:latin typeface="Arial" panose="020B0604020202020204" pitchFamily="34" charset="0"/>
                <a:cs typeface="Arial" panose="020B0604020202020204" pitchFamily="34" charset="0"/>
              </a:defRPr>
            </a:lvl4pPr>
            <a:lvl5pPr marL="2057400" indent="-228600" algn="ctr" defTabSz="925513">
              <a:defRPr sz="1200" b="1">
                <a:solidFill>
                  <a:schemeClr val="tx1"/>
                </a:solidFill>
                <a:latin typeface="Arial" panose="020B0604020202020204" pitchFamily="34" charset="0"/>
                <a:cs typeface="Arial" panose="020B0604020202020204" pitchFamily="34" charset="0"/>
              </a:defRPr>
            </a:lvl5pPr>
            <a:lvl6pPr marL="25146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lgn="r"/>
            <a:fld id="{4318FD3E-DC54-45EC-A4CE-601C3D2F3AEB}" type="slidenum">
              <a:rPr lang="en-GB" altLang="en-US" sz="1000" b="0" i="1">
                <a:solidFill>
                  <a:srgbClr val="000000"/>
                </a:solidFill>
                <a:latin typeface="Times New Roman" panose="02020603050405020304" pitchFamily="18" charset="0"/>
              </a:rPr>
              <a:pPr algn="r"/>
              <a:t>17</a:t>
            </a:fld>
            <a:endParaRPr lang="en-GB" altLang="en-US" sz="1000" b="0" i="1"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122374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904525-070F-4007-B000-686E15D41957}" type="slidenum">
              <a:rPr lang="en-GB" smtClean="0"/>
              <a:t>18</a:t>
            </a:fld>
            <a:endParaRPr lang="en-GB" dirty="0"/>
          </a:p>
        </p:txBody>
      </p:sp>
    </p:spTree>
    <p:extLst>
      <p:ext uri="{BB962C8B-B14F-4D97-AF65-F5344CB8AC3E}">
        <p14:creationId xmlns:p14="http://schemas.microsoft.com/office/powerpoint/2010/main" val="3112946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904525-070F-4007-B000-686E15D41957}" type="slidenum">
              <a:rPr lang="en-GB" smtClean="0"/>
              <a:t>1</a:t>
            </a:fld>
            <a:endParaRPr lang="en-GB" dirty="0"/>
          </a:p>
        </p:txBody>
      </p:sp>
    </p:spTree>
    <p:extLst>
      <p:ext uri="{BB962C8B-B14F-4D97-AF65-F5344CB8AC3E}">
        <p14:creationId xmlns:p14="http://schemas.microsoft.com/office/powerpoint/2010/main" val="763202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904525-070F-4007-B000-686E15D41957}" type="slidenum">
              <a:rPr lang="en-GB" smtClean="0"/>
              <a:t>19</a:t>
            </a:fld>
            <a:endParaRPr lang="en-GB" dirty="0"/>
          </a:p>
        </p:txBody>
      </p:sp>
    </p:spTree>
    <p:extLst>
      <p:ext uri="{BB962C8B-B14F-4D97-AF65-F5344CB8AC3E}">
        <p14:creationId xmlns:p14="http://schemas.microsoft.com/office/powerpoint/2010/main" val="1375453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904525-070F-4007-B000-686E15D41957}" type="slidenum">
              <a:rPr lang="en-GB" smtClean="0"/>
              <a:t>20</a:t>
            </a:fld>
            <a:endParaRPr lang="en-GB" dirty="0"/>
          </a:p>
        </p:txBody>
      </p:sp>
    </p:spTree>
    <p:extLst>
      <p:ext uri="{BB962C8B-B14F-4D97-AF65-F5344CB8AC3E}">
        <p14:creationId xmlns:p14="http://schemas.microsoft.com/office/powerpoint/2010/main" val="1264260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904525-070F-4007-B000-686E15D41957}" type="slidenum">
              <a:rPr lang="en-GB" smtClean="0"/>
              <a:t>21</a:t>
            </a:fld>
            <a:endParaRPr lang="en-GB" dirty="0"/>
          </a:p>
        </p:txBody>
      </p:sp>
    </p:spTree>
    <p:extLst>
      <p:ext uri="{BB962C8B-B14F-4D97-AF65-F5344CB8AC3E}">
        <p14:creationId xmlns:p14="http://schemas.microsoft.com/office/powerpoint/2010/main" val="3248951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23925">
              <a:defRPr sz="1200" b="1">
                <a:solidFill>
                  <a:schemeClr val="tx1"/>
                </a:solidFill>
                <a:latin typeface="Arial" panose="020B0604020202020204" pitchFamily="34" charset="0"/>
                <a:cs typeface="Arial" panose="020B0604020202020204" pitchFamily="34" charset="0"/>
              </a:defRPr>
            </a:lvl1pPr>
            <a:lvl2pPr marL="742950" indent="-285750" algn="ctr" defTabSz="923925">
              <a:defRPr sz="1200" b="1">
                <a:solidFill>
                  <a:schemeClr val="tx1"/>
                </a:solidFill>
                <a:latin typeface="Arial" panose="020B0604020202020204" pitchFamily="34" charset="0"/>
                <a:cs typeface="Arial" panose="020B0604020202020204" pitchFamily="34" charset="0"/>
              </a:defRPr>
            </a:lvl2pPr>
            <a:lvl3pPr marL="1143000" indent="-228600" algn="ctr" defTabSz="923925">
              <a:defRPr sz="1200" b="1">
                <a:solidFill>
                  <a:schemeClr val="tx1"/>
                </a:solidFill>
                <a:latin typeface="Arial" panose="020B0604020202020204" pitchFamily="34" charset="0"/>
                <a:cs typeface="Arial" panose="020B0604020202020204" pitchFamily="34" charset="0"/>
              </a:defRPr>
            </a:lvl3pPr>
            <a:lvl4pPr marL="1600200" indent="-228600" algn="ctr" defTabSz="923925">
              <a:defRPr sz="1200" b="1">
                <a:solidFill>
                  <a:schemeClr val="tx1"/>
                </a:solidFill>
                <a:latin typeface="Arial" panose="020B0604020202020204" pitchFamily="34" charset="0"/>
                <a:cs typeface="Arial" panose="020B0604020202020204" pitchFamily="34" charset="0"/>
              </a:defRPr>
            </a:lvl4pPr>
            <a:lvl5pPr marL="2057400" indent="-228600" algn="ctr" defTabSz="923925">
              <a:defRPr sz="1200" b="1">
                <a:solidFill>
                  <a:schemeClr val="tx1"/>
                </a:solidFill>
                <a:latin typeface="Arial" panose="020B0604020202020204" pitchFamily="34" charset="0"/>
                <a:cs typeface="Arial" panose="020B0604020202020204" pitchFamily="34" charset="0"/>
              </a:defRPr>
            </a:lvl5pPr>
            <a:lvl6pPr marL="25146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lgn="r"/>
            <a:fld id="{3793DA35-165C-4157-BC8E-168E51C4C7A4}" type="slidenum">
              <a:rPr lang="en-GB" altLang="en-US" sz="1000" b="0">
                <a:latin typeface="Times New Roman" panose="02020603050405020304" pitchFamily="18" charset="0"/>
              </a:rPr>
              <a:pPr algn="r"/>
              <a:t>22</a:t>
            </a:fld>
            <a:endParaRPr lang="en-GB" altLang="en-US" sz="1000" b="0" dirty="0">
              <a:latin typeface="Times New Roman" panose="02020603050405020304" pitchFamily="18" charset="0"/>
            </a:endParaRPr>
          </a:p>
        </p:txBody>
      </p:sp>
      <p:sp>
        <p:nvSpPr>
          <p:cNvPr id="11267" name="Slide Image Placeholder 1"/>
          <p:cNvSpPr>
            <a:spLocks noGrp="1" noRot="1" noChangeAspect="1" noTextEdit="1"/>
          </p:cNvSpPr>
          <p:nvPr>
            <p:ph type="sldImg"/>
          </p:nvPr>
        </p:nvSpPr>
        <p:spPr>
          <a:xfrm>
            <a:off x="1341438" y="1200150"/>
            <a:ext cx="4632325" cy="3240088"/>
          </a:xfrm>
          <a:ln/>
        </p:spPr>
      </p:sp>
      <p:sp>
        <p:nvSpPr>
          <p:cNvPr id="1126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cs typeface="Arial" panose="020B0604020202020204" pitchFamily="34" charset="0"/>
            </a:endParaRPr>
          </a:p>
        </p:txBody>
      </p:sp>
      <p:sp>
        <p:nvSpPr>
          <p:cNvPr id="11269" name="Slide Number Placeholder 3"/>
          <p:cNvSpPr txBox="1">
            <a:spLocks noGrp="1"/>
          </p:cNvSpPr>
          <p:nvPr/>
        </p:nvSpPr>
        <p:spPr bwMode="auto">
          <a:xfrm>
            <a:off x="4248574" y="9286162"/>
            <a:ext cx="3242733" cy="48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97" tIns="0" rIns="19297" bIns="0" anchor="b"/>
          <a:lstStyle>
            <a:lvl1pPr algn="ctr" defTabSz="925513">
              <a:defRPr sz="1200" b="1">
                <a:solidFill>
                  <a:schemeClr val="tx1"/>
                </a:solidFill>
                <a:latin typeface="Arial" panose="020B0604020202020204" pitchFamily="34" charset="0"/>
                <a:cs typeface="Arial" panose="020B0604020202020204" pitchFamily="34" charset="0"/>
              </a:defRPr>
            </a:lvl1pPr>
            <a:lvl2pPr marL="742950" indent="-285750" algn="ctr" defTabSz="925513">
              <a:defRPr sz="1200" b="1">
                <a:solidFill>
                  <a:schemeClr val="tx1"/>
                </a:solidFill>
                <a:latin typeface="Arial" panose="020B0604020202020204" pitchFamily="34" charset="0"/>
                <a:cs typeface="Arial" panose="020B0604020202020204" pitchFamily="34" charset="0"/>
              </a:defRPr>
            </a:lvl2pPr>
            <a:lvl3pPr marL="1143000" indent="-228600" algn="ctr" defTabSz="925513">
              <a:defRPr sz="1200" b="1">
                <a:solidFill>
                  <a:schemeClr val="tx1"/>
                </a:solidFill>
                <a:latin typeface="Arial" panose="020B0604020202020204" pitchFamily="34" charset="0"/>
                <a:cs typeface="Arial" panose="020B0604020202020204" pitchFamily="34" charset="0"/>
              </a:defRPr>
            </a:lvl3pPr>
            <a:lvl4pPr marL="1600200" indent="-228600" algn="ctr" defTabSz="925513">
              <a:defRPr sz="1200" b="1">
                <a:solidFill>
                  <a:schemeClr val="tx1"/>
                </a:solidFill>
                <a:latin typeface="Arial" panose="020B0604020202020204" pitchFamily="34" charset="0"/>
                <a:cs typeface="Arial" panose="020B0604020202020204" pitchFamily="34" charset="0"/>
              </a:defRPr>
            </a:lvl4pPr>
            <a:lvl5pPr marL="2057400" indent="-228600" algn="ctr" defTabSz="925513">
              <a:defRPr sz="1200" b="1">
                <a:solidFill>
                  <a:schemeClr val="tx1"/>
                </a:solidFill>
                <a:latin typeface="Arial" panose="020B0604020202020204" pitchFamily="34" charset="0"/>
                <a:cs typeface="Arial" panose="020B0604020202020204" pitchFamily="34" charset="0"/>
              </a:defRPr>
            </a:lvl5pPr>
            <a:lvl6pPr marL="25146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lgn="r"/>
            <a:fld id="{4318FD3E-DC54-45EC-A4CE-601C3D2F3AEB}" type="slidenum">
              <a:rPr lang="en-GB" altLang="en-US" sz="1000" b="0" i="1">
                <a:solidFill>
                  <a:srgbClr val="000000"/>
                </a:solidFill>
                <a:latin typeface="Times New Roman" panose="02020603050405020304" pitchFamily="18" charset="0"/>
              </a:rPr>
              <a:pPr algn="r"/>
              <a:t>22</a:t>
            </a:fld>
            <a:endParaRPr lang="en-GB" altLang="en-US" sz="1000" b="0" i="1"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72711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23925">
              <a:defRPr sz="1200" b="1">
                <a:solidFill>
                  <a:schemeClr val="tx1"/>
                </a:solidFill>
                <a:latin typeface="Arial" panose="020B0604020202020204" pitchFamily="34" charset="0"/>
                <a:cs typeface="Arial" panose="020B0604020202020204" pitchFamily="34" charset="0"/>
              </a:defRPr>
            </a:lvl1pPr>
            <a:lvl2pPr marL="742950" indent="-285750" algn="ctr" defTabSz="923925">
              <a:defRPr sz="1200" b="1">
                <a:solidFill>
                  <a:schemeClr val="tx1"/>
                </a:solidFill>
                <a:latin typeface="Arial" panose="020B0604020202020204" pitchFamily="34" charset="0"/>
                <a:cs typeface="Arial" panose="020B0604020202020204" pitchFamily="34" charset="0"/>
              </a:defRPr>
            </a:lvl2pPr>
            <a:lvl3pPr marL="1143000" indent="-228600" algn="ctr" defTabSz="923925">
              <a:defRPr sz="1200" b="1">
                <a:solidFill>
                  <a:schemeClr val="tx1"/>
                </a:solidFill>
                <a:latin typeface="Arial" panose="020B0604020202020204" pitchFamily="34" charset="0"/>
                <a:cs typeface="Arial" panose="020B0604020202020204" pitchFamily="34" charset="0"/>
              </a:defRPr>
            </a:lvl3pPr>
            <a:lvl4pPr marL="1600200" indent="-228600" algn="ctr" defTabSz="923925">
              <a:defRPr sz="1200" b="1">
                <a:solidFill>
                  <a:schemeClr val="tx1"/>
                </a:solidFill>
                <a:latin typeface="Arial" panose="020B0604020202020204" pitchFamily="34" charset="0"/>
                <a:cs typeface="Arial" panose="020B0604020202020204" pitchFamily="34" charset="0"/>
              </a:defRPr>
            </a:lvl4pPr>
            <a:lvl5pPr marL="2057400" indent="-228600" algn="ctr" defTabSz="923925">
              <a:defRPr sz="1200" b="1">
                <a:solidFill>
                  <a:schemeClr val="tx1"/>
                </a:solidFill>
                <a:latin typeface="Arial" panose="020B0604020202020204" pitchFamily="34" charset="0"/>
                <a:cs typeface="Arial" panose="020B0604020202020204" pitchFamily="34" charset="0"/>
              </a:defRPr>
            </a:lvl5pPr>
            <a:lvl6pPr marL="25146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lgn="r"/>
            <a:fld id="{3793DA35-165C-4157-BC8E-168E51C4C7A4}" type="slidenum">
              <a:rPr lang="en-GB" altLang="en-US" sz="1000" b="0">
                <a:latin typeface="Times New Roman" panose="02020603050405020304" pitchFamily="18" charset="0"/>
              </a:rPr>
              <a:pPr algn="r"/>
              <a:t>23</a:t>
            </a:fld>
            <a:endParaRPr lang="en-GB" altLang="en-US" sz="1000" b="0" dirty="0">
              <a:latin typeface="Times New Roman" panose="02020603050405020304" pitchFamily="18" charset="0"/>
            </a:endParaRPr>
          </a:p>
        </p:txBody>
      </p:sp>
      <p:sp>
        <p:nvSpPr>
          <p:cNvPr id="11267" name="Slide Image Placeholder 1"/>
          <p:cNvSpPr>
            <a:spLocks noGrp="1" noRot="1" noChangeAspect="1" noTextEdit="1"/>
          </p:cNvSpPr>
          <p:nvPr>
            <p:ph type="sldImg"/>
          </p:nvPr>
        </p:nvSpPr>
        <p:spPr>
          <a:xfrm>
            <a:off x="1341438" y="1200150"/>
            <a:ext cx="4632325" cy="3240088"/>
          </a:xfrm>
          <a:ln/>
        </p:spPr>
      </p:sp>
      <p:sp>
        <p:nvSpPr>
          <p:cNvPr id="1126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cs typeface="Arial" panose="020B0604020202020204" pitchFamily="34" charset="0"/>
            </a:endParaRPr>
          </a:p>
        </p:txBody>
      </p:sp>
      <p:sp>
        <p:nvSpPr>
          <p:cNvPr id="11269" name="Slide Number Placeholder 3"/>
          <p:cNvSpPr txBox="1">
            <a:spLocks noGrp="1"/>
          </p:cNvSpPr>
          <p:nvPr/>
        </p:nvSpPr>
        <p:spPr bwMode="auto">
          <a:xfrm>
            <a:off x="4248574" y="9286162"/>
            <a:ext cx="3242733" cy="48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97" tIns="0" rIns="19297" bIns="0" anchor="b"/>
          <a:lstStyle>
            <a:lvl1pPr algn="ctr" defTabSz="925513">
              <a:defRPr sz="1200" b="1">
                <a:solidFill>
                  <a:schemeClr val="tx1"/>
                </a:solidFill>
                <a:latin typeface="Arial" panose="020B0604020202020204" pitchFamily="34" charset="0"/>
                <a:cs typeface="Arial" panose="020B0604020202020204" pitchFamily="34" charset="0"/>
              </a:defRPr>
            </a:lvl1pPr>
            <a:lvl2pPr marL="742950" indent="-285750" algn="ctr" defTabSz="925513">
              <a:defRPr sz="1200" b="1">
                <a:solidFill>
                  <a:schemeClr val="tx1"/>
                </a:solidFill>
                <a:latin typeface="Arial" panose="020B0604020202020204" pitchFamily="34" charset="0"/>
                <a:cs typeface="Arial" panose="020B0604020202020204" pitchFamily="34" charset="0"/>
              </a:defRPr>
            </a:lvl2pPr>
            <a:lvl3pPr marL="1143000" indent="-228600" algn="ctr" defTabSz="925513">
              <a:defRPr sz="1200" b="1">
                <a:solidFill>
                  <a:schemeClr val="tx1"/>
                </a:solidFill>
                <a:latin typeface="Arial" panose="020B0604020202020204" pitchFamily="34" charset="0"/>
                <a:cs typeface="Arial" panose="020B0604020202020204" pitchFamily="34" charset="0"/>
              </a:defRPr>
            </a:lvl3pPr>
            <a:lvl4pPr marL="1600200" indent="-228600" algn="ctr" defTabSz="925513">
              <a:defRPr sz="1200" b="1">
                <a:solidFill>
                  <a:schemeClr val="tx1"/>
                </a:solidFill>
                <a:latin typeface="Arial" panose="020B0604020202020204" pitchFamily="34" charset="0"/>
                <a:cs typeface="Arial" panose="020B0604020202020204" pitchFamily="34" charset="0"/>
              </a:defRPr>
            </a:lvl4pPr>
            <a:lvl5pPr marL="2057400" indent="-228600" algn="ctr" defTabSz="925513">
              <a:defRPr sz="1200" b="1">
                <a:solidFill>
                  <a:schemeClr val="tx1"/>
                </a:solidFill>
                <a:latin typeface="Arial" panose="020B0604020202020204" pitchFamily="34" charset="0"/>
                <a:cs typeface="Arial" panose="020B0604020202020204" pitchFamily="34" charset="0"/>
              </a:defRPr>
            </a:lvl5pPr>
            <a:lvl6pPr marL="25146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lgn="r"/>
            <a:fld id="{4318FD3E-DC54-45EC-A4CE-601C3D2F3AEB}" type="slidenum">
              <a:rPr lang="en-GB" altLang="en-US" sz="1000" b="0" i="1">
                <a:solidFill>
                  <a:srgbClr val="000000"/>
                </a:solidFill>
                <a:latin typeface="Times New Roman" panose="02020603050405020304" pitchFamily="18" charset="0"/>
              </a:rPr>
              <a:pPr algn="r"/>
              <a:t>23</a:t>
            </a:fld>
            <a:endParaRPr lang="en-GB" altLang="en-US" sz="1000" b="0" i="1"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763344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23925">
              <a:defRPr sz="1200" b="1">
                <a:solidFill>
                  <a:schemeClr val="tx1"/>
                </a:solidFill>
                <a:latin typeface="Arial" panose="020B0604020202020204" pitchFamily="34" charset="0"/>
                <a:cs typeface="Arial" panose="020B0604020202020204" pitchFamily="34" charset="0"/>
              </a:defRPr>
            </a:lvl1pPr>
            <a:lvl2pPr marL="742950" indent="-285750" algn="ctr" defTabSz="923925">
              <a:defRPr sz="1200" b="1">
                <a:solidFill>
                  <a:schemeClr val="tx1"/>
                </a:solidFill>
                <a:latin typeface="Arial" panose="020B0604020202020204" pitchFamily="34" charset="0"/>
                <a:cs typeface="Arial" panose="020B0604020202020204" pitchFamily="34" charset="0"/>
              </a:defRPr>
            </a:lvl2pPr>
            <a:lvl3pPr marL="1143000" indent="-228600" algn="ctr" defTabSz="923925">
              <a:defRPr sz="1200" b="1">
                <a:solidFill>
                  <a:schemeClr val="tx1"/>
                </a:solidFill>
                <a:latin typeface="Arial" panose="020B0604020202020204" pitchFamily="34" charset="0"/>
                <a:cs typeface="Arial" panose="020B0604020202020204" pitchFamily="34" charset="0"/>
              </a:defRPr>
            </a:lvl3pPr>
            <a:lvl4pPr marL="1600200" indent="-228600" algn="ctr" defTabSz="923925">
              <a:defRPr sz="1200" b="1">
                <a:solidFill>
                  <a:schemeClr val="tx1"/>
                </a:solidFill>
                <a:latin typeface="Arial" panose="020B0604020202020204" pitchFamily="34" charset="0"/>
                <a:cs typeface="Arial" panose="020B0604020202020204" pitchFamily="34" charset="0"/>
              </a:defRPr>
            </a:lvl4pPr>
            <a:lvl5pPr marL="2057400" indent="-228600" algn="ctr" defTabSz="923925">
              <a:defRPr sz="1200" b="1">
                <a:solidFill>
                  <a:schemeClr val="tx1"/>
                </a:solidFill>
                <a:latin typeface="Arial" panose="020B0604020202020204" pitchFamily="34" charset="0"/>
                <a:cs typeface="Arial" panose="020B0604020202020204" pitchFamily="34" charset="0"/>
              </a:defRPr>
            </a:lvl5pPr>
            <a:lvl6pPr marL="25146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lgn="r"/>
            <a:fld id="{3793DA35-165C-4157-BC8E-168E51C4C7A4}" type="slidenum">
              <a:rPr lang="en-GB" altLang="en-US" sz="1000" b="0">
                <a:latin typeface="Times New Roman" panose="02020603050405020304" pitchFamily="18" charset="0"/>
              </a:rPr>
              <a:pPr algn="r"/>
              <a:t>2</a:t>
            </a:fld>
            <a:endParaRPr lang="en-GB" altLang="en-US" sz="1000" b="0" dirty="0">
              <a:latin typeface="Times New Roman" panose="02020603050405020304" pitchFamily="18" charset="0"/>
            </a:endParaRPr>
          </a:p>
        </p:txBody>
      </p:sp>
      <p:sp>
        <p:nvSpPr>
          <p:cNvPr id="11267" name="Slide Image Placeholder 1"/>
          <p:cNvSpPr>
            <a:spLocks noGrp="1" noRot="1" noChangeAspect="1" noTextEdit="1"/>
          </p:cNvSpPr>
          <p:nvPr>
            <p:ph type="sldImg"/>
          </p:nvPr>
        </p:nvSpPr>
        <p:spPr>
          <a:xfrm>
            <a:off x="1341438" y="1200150"/>
            <a:ext cx="4632325" cy="3240088"/>
          </a:xfrm>
          <a:ln/>
        </p:spPr>
      </p:sp>
      <p:sp>
        <p:nvSpPr>
          <p:cNvPr id="1126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cs typeface="Arial" panose="020B0604020202020204" pitchFamily="34" charset="0"/>
            </a:endParaRPr>
          </a:p>
        </p:txBody>
      </p:sp>
      <p:sp>
        <p:nvSpPr>
          <p:cNvPr id="11269" name="Slide Number Placeholder 3"/>
          <p:cNvSpPr txBox="1">
            <a:spLocks noGrp="1"/>
          </p:cNvSpPr>
          <p:nvPr/>
        </p:nvSpPr>
        <p:spPr bwMode="auto">
          <a:xfrm>
            <a:off x="4248574" y="9286162"/>
            <a:ext cx="3242733" cy="48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97" tIns="0" rIns="19297" bIns="0" anchor="b"/>
          <a:lstStyle>
            <a:lvl1pPr algn="ctr" defTabSz="925513">
              <a:defRPr sz="1200" b="1">
                <a:solidFill>
                  <a:schemeClr val="tx1"/>
                </a:solidFill>
                <a:latin typeface="Arial" panose="020B0604020202020204" pitchFamily="34" charset="0"/>
                <a:cs typeface="Arial" panose="020B0604020202020204" pitchFamily="34" charset="0"/>
              </a:defRPr>
            </a:lvl1pPr>
            <a:lvl2pPr marL="742950" indent="-285750" algn="ctr" defTabSz="925513">
              <a:defRPr sz="1200" b="1">
                <a:solidFill>
                  <a:schemeClr val="tx1"/>
                </a:solidFill>
                <a:latin typeface="Arial" panose="020B0604020202020204" pitchFamily="34" charset="0"/>
                <a:cs typeface="Arial" panose="020B0604020202020204" pitchFamily="34" charset="0"/>
              </a:defRPr>
            </a:lvl2pPr>
            <a:lvl3pPr marL="1143000" indent="-228600" algn="ctr" defTabSz="925513">
              <a:defRPr sz="1200" b="1">
                <a:solidFill>
                  <a:schemeClr val="tx1"/>
                </a:solidFill>
                <a:latin typeface="Arial" panose="020B0604020202020204" pitchFamily="34" charset="0"/>
                <a:cs typeface="Arial" panose="020B0604020202020204" pitchFamily="34" charset="0"/>
              </a:defRPr>
            </a:lvl3pPr>
            <a:lvl4pPr marL="1600200" indent="-228600" algn="ctr" defTabSz="925513">
              <a:defRPr sz="1200" b="1">
                <a:solidFill>
                  <a:schemeClr val="tx1"/>
                </a:solidFill>
                <a:latin typeface="Arial" panose="020B0604020202020204" pitchFamily="34" charset="0"/>
                <a:cs typeface="Arial" panose="020B0604020202020204" pitchFamily="34" charset="0"/>
              </a:defRPr>
            </a:lvl4pPr>
            <a:lvl5pPr marL="2057400" indent="-228600" algn="ctr" defTabSz="925513">
              <a:defRPr sz="1200" b="1">
                <a:solidFill>
                  <a:schemeClr val="tx1"/>
                </a:solidFill>
                <a:latin typeface="Arial" panose="020B0604020202020204" pitchFamily="34" charset="0"/>
                <a:cs typeface="Arial" panose="020B0604020202020204" pitchFamily="34" charset="0"/>
              </a:defRPr>
            </a:lvl5pPr>
            <a:lvl6pPr marL="25146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lgn="r"/>
            <a:fld id="{4318FD3E-DC54-45EC-A4CE-601C3D2F3AEB}" type="slidenum">
              <a:rPr lang="en-GB" altLang="en-US" sz="1000" b="0" i="1">
                <a:solidFill>
                  <a:srgbClr val="000000"/>
                </a:solidFill>
                <a:latin typeface="Times New Roman" panose="02020603050405020304" pitchFamily="18" charset="0"/>
              </a:rPr>
              <a:pPr algn="r"/>
              <a:t>2</a:t>
            </a:fld>
            <a:endParaRPr lang="en-GB" altLang="en-US" sz="1000" b="0" i="1"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989808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23925">
              <a:defRPr sz="1200" b="1">
                <a:solidFill>
                  <a:schemeClr val="tx1"/>
                </a:solidFill>
                <a:latin typeface="Arial" panose="020B0604020202020204" pitchFamily="34" charset="0"/>
                <a:cs typeface="Arial" panose="020B0604020202020204" pitchFamily="34" charset="0"/>
              </a:defRPr>
            </a:lvl1pPr>
            <a:lvl2pPr marL="742950" indent="-285750" algn="ctr" defTabSz="923925">
              <a:defRPr sz="1200" b="1">
                <a:solidFill>
                  <a:schemeClr val="tx1"/>
                </a:solidFill>
                <a:latin typeface="Arial" panose="020B0604020202020204" pitchFamily="34" charset="0"/>
                <a:cs typeface="Arial" panose="020B0604020202020204" pitchFamily="34" charset="0"/>
              </a:defRPr>
            </a:lvl2pPr>
            <a:lvl3pPr marL="1143000" indent="-228600" algn="ctr" defTabSz="923925">
              <a:defRPr sz="1200" b="1">
                <a:solidFill>
                  <a:schemeClr val="tx1"/>
                </a:solidFill>
                <a:latin typeface="Arial" panose="020B0604020202020204" pitchFamily="34" charset="0"/>
                <a:cs typeface="Arial" panose="020B0604020202020204" pitchFamily="34" charset="0"/>
              </a:defRPr>
            </a:lvl3pPr>
            <a:lvl4pPr marL="1600200" indent="-228600" algn="ctr" defTabSz="923925">
              <a:defRPr sz="1200" b="1">
                <a:solidFill>
                  <a:schemeClr val="tx1"/>
                </a:solidFill>
                <a:latin typeface="Arial" panose="020B0604020202020204" pitchFamily="34" charset="0"/>
                <a:cs typeface="Arial" panose="020B0604020202020204" pitchFamily="34" charset="0"/>
              </a:defRPr>
            </a:lvl4pPr>
            <a:lvl5pPr marL="2057400" indent="-228600" algn="ctr" defTabSz="923925">
              <a:defRPr sz="1200" b="1">
                <a:solidFill>
                  <a:schemeClr val="tx1"/>
                </a:solidFill>
                <a:latin typeface="Arial" panose="020B0604020202020204" pitchFamily="34" charset="0"/>
                <a:cs typeface="Arial" panose="020B0604020202020204" pitchFamily="34" charset="0"/>
              </a:defRPr>
            </a:lvl5pPr>
            <a:lvl6pPr marL="25146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lgn="r"/>
            <a:fld id="{3793DA35-165C-4157-BC8E-168E51C4C7A4}" type="slidenum">
              <a:rPr lang="en-GB" altLang="en-US" sz="1000" b="0">
                <a:latin typeface="Times New Roman" panose="02020603050405020304" pitchFamily="18" charset="0"/>
              </a:rPr>
              <a:pPr algn="r"/>
              <a:t>3</a:t>
            </a:fld>
            <a:endParaRPr lang="en-GB" altLang="en-US" sz="1000" b="0" dirty="0">
              <a:latin typeface="Times New Roman" panose="02020603050405020304" pitchFamily="18" charset="0"/>
            </a:endParaRPr>
          </a:p>
        </p:txBody>
      </p:sp>
      <p:sp>
        <p:nvSpPr>
          <p:cNvPr id="11267" name="Slide Image Placeholder 1"/>
          <p:cNvSpPr>
            <a:spLocks noGrp="1" noRot="1" noChangeAspect="1" noTextEdit="1"/>
          </p:cNvSpPr>
          <p:nvPr>
            <p:ph type="sldImg"/>
          </p:nvPr>
        </p:nvSpPr>
        <p:spPr>
          <a:xfrm>
            <a:off x="1341438" y="1200150"/>
            <a:ext cx="4632325" cy="3240088"/>
          </a:xfrm>
          <a:ln/>
        </p:spPr>
      </p:sp>
      <p:sp>
        <p:nvSpPr>
          <p:cNvPr id="1126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cs typeface="Arial" panose="020B0604020202020204" pitchFamily="34" charset="0"/>
            </a:endParaRPr>
          </a:p>
        </p:txBody>
      </p:sp>
      <p:sp>
        <p:nvSpPr>
          <p:cNvPr id="11269" name="Slide Number Placeholder 3"/>
          <p:cNvSpPr txBox="1">
            <a:spLocks noGrp="1"/>
          </p:cNvSpPr>
          <p:nvPr/>
        </p:nvSpPr>
        <p:spPr bwMode="auto">
          <a:xfrm>
            <a:off x="4248574" y="9286162"/>
            <a:ext cx="3242733" cy="48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97" tIns="0" rIns="19297" bIns="0" anchor="b"/>
          <a:lstStyle>
            <a:lvl1pPr algn="ctr" defTabSz="925513">
              <a:defRPr sz="1200" b="1">
                <a:solidFill>
                  <a:schemeClr val="tx1"/>
                </a:solidFill>
                <a:latin typeface="Arial" panose="020B0604020202020204" pitchFamily="34" charset="0"/>
                <a:cs typeface="Arial" panose="020B0604020202020204" pitchFamily="34" charset="0"/>
              </a:defRPr>
            </a:lvl1pPr>
            <a:lvl2pPr marL="742950" indent="-285750" algn="ctr" defTabSz="925513">
              <a:defRPr sz="1200" b="1">
                <a:solidFill>
                  <a:schemeClr val="tx1"/>
                </a:solidFill>
                <a:latin typeface="Arial" panose="020B0604020202020204" pitchFamily="34" charset="0"/>
                <a:cs typeface="Arial" panose="020B0604020202020204" pitchFamily="34" charset="0"/>
              </a:defRPr>
            </a:lvl2pPr>
            <a:lvl3pPr marL="1143000" indent="-228600" algn="ctr" defTabSz="925513">
              <a:defRPr sz="1200" b="1">
                <a:solidFill>
                  <a:schemeClr val="tx1"/>
                </a:solidFill>
                <a:latin typeface="Arial" panose="020B0604020202020204" pitchFamily="34" charset="0"/>
                <a:cs typeface="Arial" panose="020B0604020202020204" pitchFamily="34" charset="0"/>
              </a:defRPr>
            </a:lvl3pPr>
            <a:lvl4pPr marL="1600200" indent="-228600" algn="ctr" defTabSz="925513">
              <a:defRPr sz="1200" b="1">
                <a:solidFill>
                  <a:schemeClr val="tx1"/>
                </a:solidFill>
                <a:latin typeface="Arial" panose="020B0604020202020204" pitchFamily="34" charset="0"/>
                <a:cs typeface="Arial" panose="020B0604020202020204" pitchFamily="34" charset="0"/>
              </a:defRPr>
            </a:lvl4pPr>
            <a:lvl5pPr marL="2057400" indent="-228600" algn="ctr" defTabSz="925513">
              <a:defRPr sz="1200" b="1">
                <a:solidFill>
                  <a:schemeClr val="tx1"/>
                </a:solidFill>
                <a:latin typeface="Arial" panose="020B0604020202020204" pitchFamily="34" charset="0"/>
                <a:cs typeface="Arial" panose="020B0604020202020204" pitchFamily="34" charset="0"/>
              </a:defRPr>
            </a:lvl5pPr>
            <a:lvl6pPr marL="25146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lgn="r"/>
            <a:fld id="{4318FD3E-DC54-45EC-A4CE-601C3D2F3AEB}" type="slidenum">
              <a:rPr lang="en-GB" altLang="en-US" sz="1000" b="0" i="1">
                <a:solidFill>
                  <a:srgbClr val="000000"/>
                </a:solidFill>
                <a:latin typeface="Times New Roman" panose="02020603050405020304" pitchFamily="18" charset="0"/>
              </a:rPr>
              <a:pPr algn="r"/>
              <a:t>3</a:t>
            </a:fld>
            <a:endParaRPr lang="en-GB" altLang="en-US" sz="1000" b="0" i="1"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795559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23925">
              <a:defRPr sz="1200" b="1">
                <a:solidFill>
                  <a:schemeClr val="tx1"/>
                </a:solidFill>
                <a:latin typeface="Arial" panose="020B0604020202020204" pitchFamily="34" charset="0"/>
                <a:cs typeface="Arial" panose="020B0604020202020204" pitchFamily="34" charset="0"/>
              </a:defRPr>
            </a:lvl1pPr>
            <a:lvl2pPr marL="742950" indent="-285750" algn="ctr" defTabSz="923925">
              <a:defRPr sz="1200" b="1">
                <a:solidFill>
                  <a:schemeClr val="tx1"/>
                </a:solidFill>
                <a:latin typeface="Arial" panose="020B0604020202020204" pitchFamily="34" charset="0"/>
                <a:cs typeface="Arial" panose="020B0604020202020204" pitchFamily="34" charset="0"/>
              </a:defRPr>
            </a:lvl2pPr>
            <a:lvl3pPr marL="1143000" indent="-228600" algn="ctr" defTabSz="923925">
              <a:defRPr sz="1200" b="1">
                <a:solidFill>
                  <a:schemeClr val="tx1"/>
                </a:solidFill>
                <a:latin typeface="Arial" panose="020B0604020202020204" pitchFamily="34" charset="0"/>
                <a:cs typeface="Arial" panose="020B0604020202020204" pitchFamily="34" charset="0"/>
              </a:defRPr>
            </a:lvl3pPr>
            <a:lvl4pPr marL="1600200" indent="-228600" algn="ctr" defTabSz="923925">
              <a:defRPr sz="1200" b="1">
                <a:solidFill>
                  <a:schemeClr val="tx1"/>
                </a:solidFill>
                <a:latin typeface="Arial" panose="020B0604020202020204" pitchFamily="34" charset="0"/>
                <a:cs typeface="Arial" panose="020B0604020202020204" pitchFamily="34" charset="0"/>
              </a:defRPr>
            </a:lvl4pPr>
            <a:lvl5pPr marL="2057400" indent="-228600" algn="ctr" defTabSz="923925">
              <a:defRPr sz="1200" b="1">
                <a:solidFill>
                  <a:schemeClr val="tx1"/>
                </a:solidFill>
                <a:latin typeface="Arial" panose="020B0604020202020204" pitchFamily="34" charset="0"/>
                <a:cs typeface="Arial" panose="020B0604020202020204" pitchFamily="34" charset="0"/>
              </a:defRPr>
            </a:lvl5pPr>
            <a:lvl6pPr marL="25146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algn="ctr" defTabSz="923925"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lgn="r"/>
            <a:fld id="{3793DA35-165C-4157-BC8E-168E51C4C7A4}" type="slidenum">
              <a:rPr lang="en-GB" altLang="en-US" sz="1000" b="0">
                <a:latin typeface="Times New Roman" panose="02020603050405020304" pitchFamily="18" charset="0"/>
              </a:rPr>
              <a:pPr algn="r"/>
              <a:t>4</a:t>
            </a:fld>
            <a:endParaRPr lang="en-GB" altLang="en-US" sz="1000" b="0" dirty="0">
              <a:latin typeface="Times New Roman" panose="02020603050405020304" pitchFamily="18" charset="0"/>
            </a:endParaRPr>
          </a:p>
        </p:txBody>
      </p:sp>
      <p:sp>
        <p:nvSpPr>
          <p:cNvPr id="11267" name="Slide Image Placeholder 1"/>
          <p:cNvSpPr>
            <a:spLocks noGrp="1" noRot="1" noChangeAspect="1" noTextEdit="1"/>
          </p:cNvSpPr>
          <p:nvPr>
            <p:ph type="sldImg"/>
          </p:nvPr>
        </p:nvSpPr>
        <p:spPr>
          <a:xfrm>
            <a:off x="1341438" y="1200150"/>
            <a:ext cx="4632325" cy="3240088"/>
          </a:xfrm>
          <a:ln/>
        </p:spPr>
      </p:sp>
      <p:sp>
        <p:nvSpPr>
          <p:cNvPr id="1126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cs typeface="Arial" panose="020B0604020202020204" pitchFamily="34" charset="0"/>
            </a:endParaRPr>
          </a:p>
        </p:txBody>
      </p:sp>
      <p:sp>
        <p:nvSpPr>
          <p:cNvPr id="11269" name="Slide Number Placeholder 3"/>
          <p:cNvSpPr txBox="1">
            <a:spLocks noGrp="1"/>
          </p:cNvSpPr>
          <p:nvPr/>
        </p:nvSpPr>
        <p:spPr bwMode="auto">
          <a:xfrm>
            <a:off x="4248574" y="9286162"/>
            <a:ext cx="3242733" cy="48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97" tIns="0" rIns="19297" bIns="0" anchor="b"/>
          <a:lstStyle>
            <a:lvl1pPr algn="ctr" defTabSz="925513">
              <a:defRPr sz="1200" b="1">
                <a:solidFill>
                  <a:schemeClr val="tx1"/>
                </a:solidFill>
                <a:latin typeface="Arial" panose="020B0604020202020204" pitchFamily="34" charset="0"/>
                <a:cs typeface="Arial" panose="020B0604020202020204" pitchFamily="34" charset="0"/>
              </a:defRPr>
            </a:lvl1pPr>
            <a:lvl2pPr marL="742950" indent="-285750" algn="ctr" defTabSz="925513">
              <a:defRPr sz="1200" b="1">
                <a:solidFill>
                  <a:schemeClr val="tx1"/>
                </a:solidFill>
                <a:latin typeface="Arial" panose="020B0604020202020204" pitchFamily="34" charset="0"/>
                <a:cs typeface="Arial" panose="020B0604020202020204" pitchFamily="34" charset="0"/>
              </a:defRPr>
            </a:lvl2pPr>
            <a:lvl3pPr marL="1143000" indent="-228600" algn="ctr" defTabSz="925513">
              <a:defRPr sz="1200" b="1">
                <a:solidFill>
                  <a:schemeClr val="tx1"/>
                </a:solidFill>
                <a:latin typeface="Arial" panose="020B0604020202020204" pitchFamily="34" charset="0"/>
                <a:cs typeface="Arial" panose="020B0604020202020204" pitchFamily="34" charset="0"/>
              </a:defRPr>
            </a:lvl3pPr>
            <a:lvl4pPr marL="1600200" indent="-228600" algn="ctr" defTabSz="925513">
              <a:defRPr sz="1200" b="1">
                <a:solidFill>
                  <a:schemeClr val="tx1"/>
                </a:solidFill>
                <a:latin typeface="Arial" panose="020B0604020202020204" pitchFamily="34" charset="0"/>
                <a:cs typeface="Arial" panose="020B0604020202020204" pitchFamily="34" charset="0"/>
              </a:defRPr>
            </a:lvl4pPr>
            <a:lvl5pPr marL="2057400" indent="-228600" algn="ctr" defTabSz="925513">
              <a:defRPr sz="1200" b="1">
                <a:solidFill>
                  <a:schemeClr val="tx1"/>
                </a:solidFill>
                <a:latin typeface="Arial" panose="020B0604020202020204" pitchFamily="34" charset="0"/>
                <a:cs typeface="Arial" panose="020B0604020202020204" pitchFamily="34" charset="0"/>
              </a:defRPr>
            </a:lvl5pPr>
            <a:lvl6pPr marL="25146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algn="ctr" defTabSz="925513"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lgn="r"/>
            <a:fld id="{4318FD3E-DC54-45EC-A4CE-601C3D2F3AEB}" type="slidenum">
              <a:rPr lang="en-GB" altLang="en-US" sz="1000" b="0" i="1">
                <a:solidFill>
                  <a:srgbClr val="000000"/>
                </a:solidFill>
                <a:latin typeface="Times New Roman" panose="02020603050405020304" pitchFamily="18" charset="0"/>
              </a:rPr>
              <a:pPr algn="r"/>
              <a:t>4</a:t>
            </a:fld>
            <a:endParaRPr lang="en-GB" altLang="en-US" sz="1000" b="0" i="1"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582688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904525-070F-4007-B000-686E15D41957}" type="slidenum">
              <a:rPr lang="en-GB" smtClean="0"/>
              <a:t>5</a:t>
            </a:fld>
            <a:endParaRPr lang="en-GB" dirty="0"/>
          </a:p>
        </p:txBody>
      </p:sp>
    </p:spTree>
    <p:extLst>
      <p:ext uri="{BB962C8B-B14F-4D97-AF65-F5344CB8AC3E}">
        <p14:creationId xmlns:p14="http://schemas.microsoft.com/office/powerpoint/2010/main" val="3635934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904525-070F-4007-B000-686E15D41957}" type="slidenum">
              <a:rPr lang="en-GB" smtClean="0"/>
              <a:t>6</a:t>
            </a:fld>
            <a:endParaRPr lang="en-GB" dirty="0"/>
          </a:p>
        </p:txBody>
      </p:sp>
    </p:spTree>
    <p:extLst>
      <p:ext uri="{BB962C8B-B14F-4D97-AF65-F5344CB8AC3E}">
        <p14:creationId xmlns:p14="http://schemas.microsoft.com/office/powerpoint/2010/main" val="2409320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904525-070F-4007-B000-686E15D41957}" type="slidenum">
              <a:rPr lang="en-GB" smtClean="0"/>
              <a:t>7</a:t>
            </a:fld>
            <a:endParaRPr lang="en-GB" dirty="0"/>
          </a:p>
        </p:txBody>
      </p:sp>
    </p:spTree>
    <p:extLst>
      <p:ext uri="{BB962C8B-B14F-4D97-AF65-F5344CB8AC3E}">
        <p14:creationId xmlns:p14="http://schemas.microsoft.com/office/powerpoint/2010/main" val="1910821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904525-070F-4007-B000-686E15D41957}" type="slidenum">
              <a:rPr lang="en-GB" smtClean="0"/>
              <a:t>8</a:t>
            </a:fld>
            <a:endParaRPr lang="en-GB" dirty="0"/>
          </a:p>
        </p:txBody>
      </p:sp>
    </p:spTree>
    <p:extLst>
      <p:ext uri="{BB962C8B-B14F-4D97-AF65-F5344CB8AC3E}">
        <p14:creationId xmlns:p14="http://schemas.microsoft.com/office/powerpoint/2010/main" val="789326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0" name="Slide title"/>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12750" y="744563"/>
            <a:ext cx="9540875" cy="276999"/>
          </a:xfrm>
          <a:prstGeom prst="rect">
            <a:avLst/>
          </a:prstGeom>
        </p:spPr>
        <p:txBody>
          <a:bodyPr wrap="square" lIns="0" tIns="0" rIns="0" bIns="0">
            <a:spAutoFit/>
          </a:bodyPr>
          <a:lstStyle>
            <a:lvl1pPr>
              <a:defRPr sz="1800">
                <a:solidFill>
                  <a:schemeClr val="tx1"/>
                </a:solidFill>
              </a:defRPr>
            </a:lvl1pPr>
          </a:lstStyle>
          <a:p>
            <a:pPr lvl="0"/>
            <a:r>
              <a:rPr lang="en-US" smtClean="0"/>
              <a:t>Click to edit Master text styles</a:t>
            </a:r>
          </a:p>
        </p:txBody>
      </p:sp>
      <p:sp>
        <p:nvSpPr>
          <p:cNvPr id="2" name="Footer Placeholder 1"/>
          <p:cNvSpPr>
            <a:spLocks noGrp="1"/>
          </p:cNvSpPr>
          <p:nvPr>
            <p:ph type="ftr" sz="quarter" idx="11"/>
          </p:nvPr>
        </p:nvSpPr>
        <p:spPr/>
        <p:txBody>
          <a:bodyPr/>
          <a:lstStyle/>
          <a:p>
            <a:endParaRPr lang="en-US" dirty="0"/>
          </a:p>
        </p:txBody>
      </p:sp>
      <p:sp>
        <p:nvSpPr>
          <p:cNvPr id="7" name="Text Placeholder 6"/>
          <p:cNvSpPr>
            <a:spLocks noGrp="1"/>
          </p:cNvSpPr>
          <p:nvPr>
            <p:ph type="body" sz="quarter" idx="13"/>
          </p:nvPr>
        </p:nvSpPr>
        <p:spPr>
          <a:xfrm>
            <a:off x="2743199" y="1304923"/>
            <a:ext cx="7210425" cy="5294376"/>
          </a:xfrm>
          <a:prstGeom prst="rect">
            <a:avLst/>
          </a:prstGeo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4"/>
          </p:nvPr>
        </p:nvSpPr>
        <p:spPr>
          <a:xfrm>
            <a:off x="411480" y="1304923"/>
            <a:ext cx="2021681" cy="5295901"/>
          </a:xfrm>
          <a:prstGeom prst="rect">
            <a:avLst/>
          </a:prstGeom>
        </p:spPr>
        <p:txBody>
          <a:bodyPr lIns="0" tIns="0" rIns="0" bIns="0"/>
          <a:lstStyle>
            <a:lvl1pPr>
              <a:defRPr sz="1000"/>
            </a:lvl1pPr>
            <a:lvl2pPr>
              <a:defRPr sz="1000"/>
            </a:lvl2pPr>
            <a:lvl3pPr>
              <a:defRPr sz="900"/>
            </a:lvl3pPr>
            <a:lvl4pPr>
              <a:defRPr sz="8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716321149"/>
      </p:ext>
    </p:extLst>
  </p:cSld>
  <p:clrMapOvr>
    <a:masterClrMapping/>
  </p:clrMapOvr>
  <p:timing>
    <p:tnLst>
      <p:par>
        <p:cTn id="1" dur="indefinite" restart="never" nodeType="tmRoot"/>
      </p:par>
    </p:tnLst>
  </p:timing>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solidFill>
          <a:srgbClr val="FFFFFF"/>
        </a:solidFill>
        <a:effectLst/>
      </p:bgPr>
    </p:bg>
    <p:spTree>
      <p:nvGrpSpPr>
        <p:cNvPr id="1" name=""/>
        <p:cNvGrpSpPr/>
        <p:nvPr/>
      </p:nvGrpSpPr>
      <p:grpSpPr>
        <a:xfrm>
          <a:off x="0" y="0"/>
          <a:ext cx="0" cy="0"/>
          <a:chOff x="0" y="0"/>
          <a:chExt cx="0" cy="0"/>
        </a:xfrm>
      </p:grpSpPr>
      <p:pic>
        <p:nvPicPr>
          <p:cNvPr id="18" name="Imag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79"/>
            <a:ext cx="10369550" cy="7249542"/>
          </a:xfrm>
          <a:prstGeom prst="rect">
            <a:avLst/>
          </a:prstGeom>
        </p:spPr>
      </p:pic>
      <p:sp>
        <p:nvSpPr>
          <p:cNvPr id="2" name="Footer Placeholder"/>
          <p:cNvSpPr>
            <a:spLocks noGrp="1"/>
          </p:cNvSpPr>
          <p:nvPr>
            <p:ph type="ftr" sz="quarter" idx="12"/>
          </p:nvPr>
        </p:nvSpPr>
        <p:spPr/>
        <p:txBody>
          <a:bodyPr/>
          <a:lstStyle/>
          <a:p>
            <a:endParaRPr lang="en-US" dirty="0"/>
          </a:p>
        </p:txBody>
      </p:sp>
      <p:grpSp>
        <p:nvGrpSpPr>
          <p:cNvPr id="14" name="Co-branding logo" hidden="1"/>
          <p:cNvGrpSpPr/>
          <p:nvPr userDrawn="1"/>
        </p:nvGrpSpPr>
        <p:grpSpPr>
          <a:xfrm>
            <a:off x="2145470" y="6265712"/>
            <a:ext cx="1071243" cy="738413"/>
            <a:chOff x="2117251" y="6274418"/>
            <a:chExt cx="1071243" cy="738413"/>
          </a:xfrm>
        </p:grpSpPr>
        <p:cxnSp>
          <p:nvCxnSpPr>
            <p:cNvPr id="15" name="Straight Connector 14" hidden="1"/>
            <p:cNvCxnSpPr/>
            <p:nvPr userDrawn="1"/>
          </p:nvCxnSpPr>
          <p:spPr bwMode="auto">
            <a:xfrm flipH="1">
              <a:off x="2117251" y="6296568"/>
              <a:ext cx="1" cy="694113"/>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6" name="Rectangle 15" hidden="1"/>
            <p:cNvSpPr/>
            <p:nvPr userDrawn="1"/>
          </p:nvSpPr>
          <p:spPr bwMode="auto">
            <a:xfrm>
              <a:off x="2192615" y="6274418"/>
              <a:ext cx="995879" cy="738413"/>
            </a:xfrm>
            <a:prstGeom prst="rect">
              <a:avLst/>
            </a:prstGeom>
            <a:solidFill>
              <a:schemeClr val="bg1">
                <a:alpha val="43922"/>
              </a:schemeClr>
            </a:solidFill>
            <a:ln w="6350" cap="flat" cmpd="sng" algn="ctr">
              <a:solidFill>
                <a:srgbClr val="00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r>
                <a:rPr kumimoji="0" lang="en-US" sz="600" b="0" i="0" u="none" strike="noStrike" cap="none" normalizeH="0" baseline="0" dirty="0" smtClean="0">
                  <a:ln>
                    <a:noFill/>
                  </a:ln>
                  <a:solidFill>
                    <a:schemeClr val="tx1"/>
                  </a:solidFill>
                  <a:effectLst/>
                  <a:latin typeface="Arial" charset="0"/>
                </a:rPr>
                <a:t>CO-BRANDING LOGO</a:t>
              </a:r>
            </a:p>
          </p:txBody>
        </p:sp>
      </p:grpSp>
      <p:sp>
        <p:nvSpPr>
          <p:cNvPr id="27" name="Date"/>
          <p:cNvSpPr>
            <a:spLocks noGrp="1"/>
          </p:cNvSpPr>
          <p:nvPr userDrawn="1">
            <p:ph type="body" sz="quarter" idx="11" hasCustomPrompt="1"/>
          </p:nvPr>
        </p:nvSpPr>
        <p:spPr>
          <a:xfrm>
            <a:off x="409089" y="1781873"/>
            <a:ext cx="2286000" cy="18466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oAutofit/>
          </a:bodyPr>
          <a:lstStyle>
            <a:lvl1pPr eaLnBrk="0" hangingPunct="0">
              <a:spcBef>
                <a:spcPct val="20000"/>
              </a:spcBef>
              <a:defRPr lang="en-US" sz="1200" b="1" kern="1200" dirty="0" smtClean="0">
                <a:solidFill>
                  <a:schemeClr val="tx1"/>
                </a:solidFill>
                <a:latin typeface="+mj-lt"/>
                <a:ea typeface="SimHei"/>
                <a:cs typeface="Arial" charset="0"/>
              </a:defRPr>
            </a:lvl1pPr>
          </a:lstStyle>
          <a:p>
            <a:pPr lvl="0" eaLnBrk="0" hangingPunct="0">
              <a:spcBef>
                <a:spcPct val="20000"/>
              </a:spcBef>
            </a:pPr>
            <a:r>
              <a:rPr lang="en-US" dirty="0" smtClean="0"/>
              <a:t>Date: XXXX</a:t>
            </a:r>
          </a:p>
        </p:txBody>
      </p:sp>
      <p:sp>
        <p:nvSpPr>
          <p:cNvPr id="26" name="Prepared by"/>
          <p:cNvSpPr>
            <a:spLocks noGrp="1"/>
          </p:cNvSpPr>
          <p:nvPr userDrawn="1">
            <p:ph type="body" sz="quarter" idx="10" hasCustomPrompt="1"/>
          </p:nvPr>
        </p:nvSpPr>
        <p:spPr>
          <a:xfrm>
            <a:off x="409089" y="2130419"/>
            <a:ext cx="2286000" cy="18466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oAutofit/>
          </a:bodyPr>
          <a:lstStyle>
            <a:lvl1pPr>
              <a:defRPr lang="en-US" sz="1200" b="1" kern="1200" dirty="0" smtClean="0">
                <a:solidFill>
                  <a:schemeClr val="tx1"/>
                </a:solidFill>
                <a:latin typeface="+mj-lt"/>
                <a:ea typeface="SimHei"/>
                <a:cs typeface="Arial" charset="0"/>
              </a:defRPr>
            </a:lvl1pPr>
          </a:lstStyle>
          <a:p>
            <a:pPr lvl="0" eaLnBrk="0" hangingPunct="0">
              <a:spcBef>
                <a:spcPct val="20000"/>
              </a:spcBef>
            </a:pPr>
            <a:r>
              <a:rPr lang="en-US" dirty="0" smtClean="0"/>
              <a:t>Prepared by: XXXX</a:t>
            </a:r>
          </a:p>
        </p:txBody>
      </p:sp>
      <p:sp>
        <p:nvSpPr>
          <p:cNvPr id="25" name="Master subtitle"/>
          <p:cNvSpPr>
            <a:spLocks noGrp="1" noChangeArrowheads="1"/>
          </p:cNvSpPr>
          <p:nvPr userDrawn="1">
            <p:ph type="subTitle" sz="quarter" idx="1"/>
          </p:nvPr>
        </p:nvSpPr>
        <p:spPr>
          <a:xfrm>
            <a:off x="409088" y="939802"/>
            <a:ext cx="9537192" cy="400110"/>
          </a:xfrm>
          <a:prstGeom prst="rect">
            <a:avLst/>
          </a:prstGeom>
        </p:spPr>
        <p:txBody>
          <a:bodyPr wrap="square" lIns="0" tIns="0" rIns="0" bIns="0">
            <a:noAutofit/>
          </a:bodyPr>
          <a:lstStyle>
            <a:lvl1pPr marL="0" indent="0">
              <a:buClrTx/>
              <a:buFontTx/>
              <a:buNone/>
              <a:defRPr sz="2600" smtClean="0">
                <a:solidFill>
                  <a:schemeClr val="tx1"/>
                </a:solidFill>
                <a:latin typeface="+mj-lt"/>
              </a:defRPr>
            </a:lvl1pPr>
          </a:lstStyle>
          <a:p>
            <a:pPr lvl="0"/>
            <a:r>
              <a:rPr lang="en-US" noProof="0" dirty="0" smtClean="0"/>
              <a:t>Click to edit Master subtitle style</a:t>
            </a:r>
            <a:endParaRPr lang="en-GB" noProof="0" dirty="0" smtClean="0"/>
          </a:p>
        </p:txBody>
      </p:sp>
      <p:sp>
        <p:nvSpPr>
          <p:cNvPr id="24" name="Master title"/>
          <p:cNvSpPr>
            <a:spLocks noGrp="1" noChangeArrowheads="1"/>
          </p:cNvSpPr>
          <p:nvPr userDrawn="1">
            <p:ph type="ctrTitle" sz="quarter"/>
          </p:nvPr>
        </p:nvSpPr>
        <p:spPr>
          <a:xfrm>
            <a:off x="409089" y="415436"/>
            <a:ext cx="9537192" cy="400110"/>
          </a:xfrm>
          <a:prstGeom prst="rect">
            <a:avLst/>
          </a:prstGeom>
        </p:spPr>
        <p:txBody>
          <a:bodyPr wrap="square" bIns="0">
            <a:noAutofit/>
          </a:bodyPr>
          <a:lstStyle>
            <a:lvl1pPr>
              <a:lnSpc>
                <a:spcPct val="100000"/>
              </a:lnSpc>
              <a:defRPr sz="2600" b="1" smtClean="0">
                <a:solidFill>
                  <a:schemeClr val="tx1"/>
                </a:solidFill>
                <a:latin typeface="+mj-lt"/>
              </a:defRPr>
            </a:lvl1pPr>
          </a:lstStyle>
          <a:p>
            <a:pPr lvl="0"/>
            <a:r>
              <a:rPr lang="en-US" noProof="0" dirty="0" smtClean="0"/>
              <a:t>Click to edit Master title style</a:t>
            </a:r>
            <a:endParaRPr lang="en-GB" noProof="0" dirty="0" smtClean="0"/>
          </a:p>
        </p:txBody>
      </p:sp>
      <p:pic>
        <p:nvPicPr>
          <p:cNvPr id="3" name="HSBC Masterbrand RGBB"/>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pic>
        <p:nvPicPr>
          <p:cNvPr id="4" name="HSBC Masterbrand RGBW"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pic>
        <p:nvPicPr>
          <p:cNvPr id="5" name="HSBC Masterbrand MonoB"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pic>
        <p:nvPicPr>
          <p:cNvPr id="6" name="HSBC Masterbrand MonoW" hidden="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spTree>
    <p:extLst>
      <p:ext uri="{BB962C8B-B14F-4D97-AF65-F5344CB8AC3E}">
        <p14:creationId xmlns:p14="http://schemas.microsoft.com/office/powerpoint/2010/main" val="3987841576"/>
      </p:ext>
    </p:extLst>
  </p:cSld>
  <p:clrMapOvr>
    <a:masterClrMapping/>
  </p:clrMapOvr>
  <p:timing>
    <p:tnLst>
      <p:par>
        <p:cTn id="1" dur="indefinite" restart="never" nodeType="tmRoot"/>
      </p:par>
    </p:tnLst>
  </p:timing>
  <p:hf sldNum="0" hdr="0" dt="0"/>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pic>
        <p:nvPicPr>
          <p:cNvPr id="5" name="Image"/>
          <p:cNvPicPr>
            <a:picLocks noChangeAspect="1"/>
          </p:cNvPicPr>
          <p:nvPr userDrawn="1"/>
        </p:nvPicPr>
        <p:blipFill rotWithShape="1">
          <a:blip r:embed="rId2">
            <a:extLst>
              <a:ext uri="{28A0092B-C50C-407E-A947-70E740481C1C}">
                <a14:useLocalDpi xmlns:a14="http://schemas.microsoft.com/office/drawing/2010/main" val="0"/>
              </a:ext>
            </a:extLst>
          </a:blip>
          <a:srcRect t="61"/>
          <a:stretch/>
        </p:blipFill>
        <p:spPr>
          <a:xfrm>
            <a:off x="1" y="0"/>
            <a:ext cx="10369550" cy="7251700"/>
          </a:xfrm>
          <a:prstGeom prst="rect">
            <a:avLst/>
          </a:prstGeom>
        </p:spPr>
      </p:pic>
      <p:sp>
        <p:nvSpPr>
          <p:cNvPr id="22" name="Master subtitle"/>
          <p:cNvSpPr>
            <a:spLocks noGrp="1" noChangeArrowheads="1"/>
          </p:cNvSpPr>
          <p:nvPr>
            <p:ph type="subTitle" sz="quarter" idx="1"/>
          </p:nvPr>
        </p:nvSpPr>
        <p:spPr>
          <a:xfrm>
            <a:off x="409088" y="939802"/>
            <a:ext cx="9537192" cy="400110"/>
          </a:xfrm>
          <a:prstGeom prst="rect">
            <a:avLst/>
          </a:prstGeom>
        </p:spPr>
        <p:txBody>
          <a:bodyPr wrap="square" lIns="0" tIns="0">
            <a:noAutofit/>
          </a:bodyPr>
          <a:lstStyle>
            <a:lvl1pPr marL="0" indent="0">
              <a:buClrTx/>
              <a:buFontTx/>
              <a:buNone/>
              <a:defRPr lang="en-GB" sz="2600" b="1" baseline="0" noProof="0" dirty="0" smtClean="0">
                <a:solidFill>
                  <a:srgbClr val="FFFFFF"/>
                </a:solidFill>
                <a:latin typeface="+mj-lt"/>
                <a:ea typeface="SimHei"/>
                <a:cs typeface="+mj-cs"/>
              </a:defRPr>
            </a:lvl1pPr>
          </a:lstStyle>
          <a:p>
            <a:pPr lvl="0" algn="l" defTabSz="1165225" rtl="0" eaLnBrk="0" fontAlgn="base" hangingPunct="0">
              <a:lnSpc>
                <a:spcPct val="100000"/>
              </a:lnSpc>
              <a:spcBef>
                <a:spcPct val="0"/>
              </a:spcBef>
              <a:spcAft>
                <a:spcPct val="0"/>
              </a:spcAft>
            </a:pPr>
            <a:r>
              <a:rPr lang="en-US" noProof="0" dirty="0" smtClean="0"/>
              <a:t>Click to edit Master subtitle style</a:t>
            </a:r>
            <a:endParaRPr lang="en-GB" noProof="0" dirty="0" smtClean="0"/>
          </a:p>
        </p:txBody>
      </p:sp>
      <p:sp>
        <p:nvSpPr>
          <p:cNvPr id="3" name="Footer Placeholder"/>
          <p:cNvSpPr>
            <a:spLocks noGrp="1"/>
          </p:cNvSpPr>
          <p:nvPr>
            <p:ph type="ftr" sz="quarter" idx="10"/>
          </p:nvPr>
        </p:nvSpPr>
        <p:spPr/>
        <p:txBody>
          <a:bodyPr/>
          <a:lstStyle/>
          <a:p>
            <a:endParaRPr lang="en-US" dirty="0"/>
          </a:p>
        </p:txBody>
      </p:sp>
      <p:sp>
        <p:nvSpPr>
          <p:cNvPr id="12" name="Slide number"/>
          <p:cNvSpPr>
            <a:spLocks noChangeArrowheads="1"/>
          </p:cNvSpPr>
          <p:nvPr userDrawn="1"/>
        </p:nvSpPr>
        <p:spPr bwMode="gray">
          <a:xfrm>
            <a:off x="5099014" y="6710062"/>
            <a:ext cx="171522" cy="17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algn="ctr" defTabSz="901700" fontAlgn="base">
              <a:lnSpc>
                <a:spcPct val="100000"/>
              </a:lnSpc>
              <a:spcBef>
                <a:spcPts val="0"/>
              </a:spcBef>
              <a:spcAft>
                <a:spcPts val="0"/>
              </a:spcAft>
            </a:pPr>
            <a:fld id="{1CF9EA00-886D-43B8-A53F-CB3B22E97C6F}" type="slidenum">
              <a:rPr lang="en-GB" altLang="zh-TW" sz="1000" b="0" i="0" baseline="0" smtClean="0">
                <a:solidFill>
                  <a:schemeClr val="bg1"/>
                </a:solidFill>
                <a:latin typeface="+mn-lt"/>
                <a:ea typeface="SimHei"/>
              </a:rPr>
              <a:pPr algn="ctr" defTabSz="901700" fontAlgn="base">
                <a:lnSpc>
                  <a:spcPct val="100000"/>
                </a:lnSpc>
                <a:spcBef>
                  <a:spcPts val="0"/>
                </a:spcBef>
                <a:spcAft>
                  <a:spcPts val="0"/>
                </a:spcAft>
              </a:pPr>
              <a:t>‹#›</a:t>
            </a:fld>
            <a:endParaRPr lang="en-GB" altLang="zh-TW" sz="1000" b="0" i="0" baseline="0" dirty="0">
              <a:solidFill>
                <a:schemeClr val="bg1"/>
              </a:solidFill>
              <a:latin typeface="+mn-lt"/>
              <a:ea typeface="SimHei"/>
            </a:endParaRPr>
          </a:p>
        </p:txBody>
      </p:sp>
      <p:pic>
        <p:nvPicPr>
          <p:cNvPr id="2" name="HSBC Masterbrand RGBB"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pic>
        <p:nvPicPr>
          <p:cNvPr id="4" name="HSBC Masterbrand RGBW"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pic>
        <p:nvPicPr>
          <p:cNvPr id="6" name="HSBC Masterbrand MonoB"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pic>
        <p:nvPicPr>
          <p:cNvPr id="7" name="HSBC Masterbrand MonoW"/>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spTree>
    <p:extLst>
      <p:ext uri="{BB962C8B-B14F-4D97-AF65-F5344CB8AC3E}">
        <p14:creationId xmlns:p14="http://schemas.microsoft.com/office/powerpoint/2010/main" val="1471275990"/>
      </p:ext>
    </p:extLst>
  </p:cSld>
  <p:clrMapOvr>
    <a:masterClrMapping/>
  </p:clrMapOvr>
  <p:timing>
    <p:tnLst>
      <p:par>
        <p:cTn id="1" dur="indefinite" restart="never" nodeType="tmRoot"/>
      </p:par>
    </p:tnLst>
  </p:timing>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spTree>
      <p:nvGrpSpPr>
        <p:cNvPr id="1" name=""/>
        <p:cNvGrpSpPr/>
        <p:nvPr/>
      </p:nvGrpSpPr>
      <p:grpSpPr>
        <a:xfrm>
          <a:off x="0" y="0"/>
          <a:ext cx="0" cy="0"/>
          <a:chOff x="0" y="0"/>
          <a:chExt cx="0" cy="0"/>
        </a:xfrm>
      </p:grpSpPr>
      <p:pic>
        <p:nvPicPr>
          <p:cNvPr id="4" name="Image"/>
          <p:cNvPicPr>
            <a:picLocks noChangeAspect="1"/>
          </p:cNvPicPr>
          <p:nvPr userDrawn="1"/>
        </p:nvPicPr>
        <p:blipFill rotWithShape="1">
          <a:blip r:embed="rId2">
            <a:extLst>
              <a:ext uri="{28A0092B-C50C-407E-A947-70E740481C1C}">
                <a14:useLocalDpi xmlns:a14="http://schemas.microsoft.com/office/drawing/2010/main" val="0"/>
              </a:ext>
            </a:extLst>
          </a:blip>
          <a:srcRect t="61"/>
          <a:stretch/>
        </p:blipFill>
        <p:spPr>
          <a:xfrm>
            <a:off x="0" y="0"/>
            <a:ext cx="10369550" cy="7251700"/>
          </a:xfrm>
          <a:prstGeom prst="rect">
            <a:avLst/>
          </a:prstGeom>
        </p:spPr>
      </p:pic>
      <p:sp>
        <p:nvSpPr>
          <p:cNvPr id="22" name="Master subtitle"/>
          <p:cNvSpPr>
            <a:spLocks noGrp="1" noChangeArrowheads="1"/>
          </p:cNvSpPr>
          <p:nvPr>
            <p:ph type="subTitle" sz="quarter" idx="1"/>
          </p:nvPr>
        </p:nvSpPr>
        <p:spPr>
          <a:xfrm>
            <a:off x="409088" y="939802"/>
            <a:ext cx="9537192" cy="400110"/>
          </a:xfrm>
          <a:prstGeom prst="rect">
            <a:avLst/>
          </a:prstGeom>
        </p:spPr>
        <p:txBody>
          <a:bodyPr wrap="square" lIns="0" tIns="0">
            <a:noAutofit/>
          </a:bodyPr>
          <a:lstStyle>
            <a:lvl1pPr>
              <a:defRPr lang="en-GB" sz="2600" b="1" noProof="0" dirty="0" smtClean="0">
                <a:solidFill>
                  <a:schemeClr val="bg1"/>
                </a:solidFill>
                <a:latin typeface="+mj-lt"/>
                <a:cs typeface="+mj-cs"/>
              </a:defRPr>
            </a:lvl1pPr>
          </a:lstStyle>
          <a:p>
            <a:pPr lvl="0" defTabSz="1165225">
              <a:lnSpc>
                <a:spcPct val="100000"/>
              </a:lnSpc>
              <a:spcBef>
                <a:spcPct val="0"/>
              </a:spcBef>
              <a:buClrTx/>
              <a:buFontTx/>
            </a:pPr>
            <a:r>
              <a:rPr lang="en-US" noProof="0" dirty="0" smtClean="0"/>
              <a:t>Click to edit Master subtitle style</a:t>
            </a:r>
            <a:endParaRPr lang="en-GB" noProof="0" dirty="0" smtClean="0"/>
          </a:p>
        </p:txBody>
      </p:sp>
      <p:sp>
        <p:nvSpPr>
          <p:cNvPr id="3" name="Footer Placeholder"/>
          <p:cNvSpPr>
            <a:spLocks noGrp="1"/>
          </p:cNvSpPr>
          <p:nvPr>
            <p:ph type="ftr" sz="quarter" idx="10"/>
          </p:nvPr>
        </p:nvSpPr>
        <p:spPr/>
        <p:txBody>
          <a:bodyPr/>
          <a:lstStyle/>
          <a:p>
            <a:endParaRPr lang="en-US" dirty="0"/>
          </a:p>
        </p:txBody>
      </p:sp>
      <p:sp>
        <p:nvSpPr>
          <p:cNvPr id="12" name="Slide number"/>
          <p:cNvSpPr>
            <a:spLocks noChangeArrowheads="1"/>
          </p:cNvSpPr>
          <p:nvPr userDrawn="1"/>
        </p:nvSpPr>
        <p:spPr bwMode="gray">
          <a:xfrm>
            <a:off x="5099014" y="6710062"/>
            <a:ext cx="171522" cy="17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algn="ctr" defTabSz="901700" fontAlgn="base">
              <a:lnSpc>
                <a:spcPct val="100000"/>
              </a:lnSpc>
              <a:spcBef>
                <a:spcPts val="0"/>
              </a:spcBef>
              <a:spcAft>
                <a:spcPts val="0"/>
              </a:spcAft>
            </a:pPr>
            <a:fld id="{1CF9EA00-886D-43B8-A53F-CB3B22E97C6F}" type="slidenum">
              <a:rPr lang="en-GB" altLang="zh-TW" sz="1000" b="0" i="0" baseline="0" smtClean="0">
                <a:solidFill>
                  <a:schemeClr val="bg1"/>
                </a:solidFill>
                <a:latin typeface="+mn-lt"/>
                <a:ea typeface="SimHei"/>
              </a:rPr>
              <a:pPr algn="ctr" defTabSz="901700" fontAlgn="base">
                <a:lnSpc>
                  <a:spcPct val="100000"/>
                </a:lnSpc>
                <a:spcBef>
                  <a:spcPts val="0"/>
                </a:spcBef>
                <a:spcAft>
                  <a:spcPts val="0"/>
                </a:spcAft>
              </a:pPr>
              <a:t>‹#›</a:t>
            </a:fld>
            <a:endParaRPr lang="en-GB" altLang="zh-TW" sz="1000" b="0" i="0" baseline="0" dirty="0">
              <a:solidFill>
                <a:schemeClr val="bg1"/>
              </a:solidFill>
              <a:latin typeface="+mn-lt"/>
              <a:ea typeface="SimHei"/>
            </a:endParaRPr>
          </a:p>
        </p:txBody>
      </p:sp>
      <p:pic>
        <p:nvPicPr>
          <p:cNvPr id="2" name="HSBC Masterbrand RGBB"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pic>
        <p:nvPicPr>
          <p:cNvPr id="5" name="HSBC Masterbrand RGBW"/>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pic>
        <p:nvPicPr>
          <p:cNvPr id="6" name="HSBC Masterbrand MonoB"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pic>
        <p:nvPicPr>
          <p:cNvPr id="7" name="HSBC Masterbrand MonoW" hidden="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spTree>
    <p:extLst>
      <p:ext uri="{BB962C8B-B14F-4D97-AF65-F5344CB8AC3E}">
        <p14:creationId xmlns:p14="http://schemas.microsoft.com/office/powerpoint/2010/main" val="657106367"/>
      </p:ext>
    </p:extLst>
  </p:cSld>
  <p:clrMapOvr>
    <a:masterClrMapping/>
  </p:clrMapOvr>
  <p:timing>
    <p:tnLst>
      <p:par>
        <p:cTn id="1" dur="indefinite" restart="never" nodeType="tmRoot"/>
      </p:par>
    </p:tnLst>
  </p:timing>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spTree>
      <p:nvGrpSpPr>
        <p:cNvPr id="1" name=""/>
        <p:cNvGrpSpPr/>
        <p:nvPr/>
      </p:nvGrpSpPr>
      <p:grpSpPr>
        <a:xfrm>
          <a:off x="0" y="0"/>
          <a:ext cx="0" cy="0"/>
          <a:chOff x="0" y="0"/>
          <a:chExt cx="0" cy="0"/>
        </a:xfrm>
      </p:grpSpPr>
      <p:pic>
        <p:nvPicPr>
          <p:cNvPr id="4" name="Image"/>
          <p:cNvPicPr>
            <a:picLocks noChangeAspect="1"/>
          </p:cNvPicPr>
          <p:nvPr userDrawn="1"/>
        </p:nvPicPr>
        <p:blipFill rotWithShape="1">
          <a:blip r:embed="rId2">
            <a:extLst>
              <a:ext uri="{28A0092B-C50C-407E-A947-70E740481C1C}">
                <a14:useLocalDpi xmlns:a14="http://schemas.microsoft.com/office/drawing/2010/main" val="0"/>
              </a:ext>
            </a:extLst>
          </a:blip>
          <a:srcRect t="61"/>
          <a:stretch/>
        </p:blipFill>
        <p:spPr>
          <a:xfrm>
            <a:off x="0" y="0"/>
            <a:ext cx="10369549" cy="7251700"/>
          </a:xfrm>
          <a:prstGeom prst="rect">
            <a:avLst/>
          </a:prstGeom>
        </p:spPr>
      </p:pic>
      <p:sp>
        <p:nvSpPr>
          <p:cNvPr id="22" name="Master subtitle"/>
          <p:cNvSpPr>
            <a:spLocks noGrp="1" noChangeArrowheads="1"/>
          </p:cNvSpPr>
          <p:nvPr>
            <p:ph type="subTitle" sz="quarter" idx="1"/>
          </p:nvPr>
        </p:nvSpPr>
        <p:spPr>
          <a:xfrm>
            <a:off x="409088" y="939802"/>
            <a:ext cx="9537192" cy="400110"/>
          </a:xfrm>
          <a:prstGeom prst="rect">
            <a:avLst/>
          </a:prstGeom>
        </p:spPr>
        <p:txBody>
          <a:bodyPr wrap="square" lIns="0" tIns="0">
            <a:noAutofit/>
          </a:bodyPr>
          <a:lstStyle>
            <a:lvl1pPr>
              <a:defRPr lang="en-GB" sz="2600" b="1" noProof="0" dirty="0" smtClean="0">
                <a:solidFill>
                  <a:srgbClr val="FFFFFF"/>
                </a:solidFill>
                <a:latin typeface="+mj-lt"/>
                <a:cs typeface="+mj-cs"/>
              </a:defRPr>
            </a:lvl1pPr>
          </a:lstStyle>
          <a:p>
            <a:pPr lvl="0" defTabSz="1165225">
              <a:lnSpc>
                <a:spcPct val="100000"/>
              </a:lnSpc>
              <a:spcBef>
                <a:spcPct val="0"/>
              </a:spcBef>
              <a:buClrTx/>
              <a:buFontTx/>
            </a:pPr>
            <a:r>
              <a:rPr lang="en-US" noProof="0" dirty="0" smtClean="0"/>
              <a:t>Click to edit Master subtitle style</a:t>
            </a:r>
            <a:endParaRPr lang="en-GB" noProof="0" dirty="0" smtClean="0"/>
          </a:p>
        </p:txBody>
      </p:sp>
      <p:sp>
        <p:nvSpPr>
          <p:cNvPr id="3" name="Footer Placeholder"/>
          <p:cNvSpPr>
            <a:spLocks noGrp="1"/>
          </p:cNvSpPr>
          <p:nvPr>
            <p:ph type="ftr" sz="quarter" idx="10"/>
          </p:nvPr>
        </p:nvSpPr>
        <p:spPr/>
        <p:txBody>
          <a:bodyPr/>
          <a:lstStyle/>
          <a:p>
            <a:endParaRPr lang="en-US" dirty="0"/>
          </a:p>
        </p:txBody>
      </p:sp>
      <p:sp>
        <p:nvSpPr>
          <p:cNvPr id="12" name="Slide number"/>
          <p:cNvSpPr>
            <a:spLocks noChangeArrowheads="1"/>
          </p:cNvSpPr>
          <p:nvPr userDrawn="1"/>
        </p:nvSpPr>
        <p:spPr bwMode="gray">
          <a:xfrm>
            <a:off x="5099014" y="6710062"/>
            <a:ext cx="171522" cy="17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algn="ctr" defTabSz="901700" fontAlgn="base">
              <a:lnSpc>
                <a:spcPct val="100000"/>
              </a:lnSpc>
              <a:spcBef>
                <a:spcPts val="0"/>
              </a:spcBef>
              <a:spcAft>
                <a:spcPts val="0"/>
              </a:spcAft>
            </a:pPr>
            <a:fld id="{1CF9EA00-886D-43B8-A53F-CB3B22E97C6F}" type="slidenum">
              <a:rPr lang="en-GB" altLang="zh-TW" sz="1000" b="0" i="0" baseline="0" smtClean="0">
                <a:solidFill>
                  <a:schemeClr val="bg1"/>
                </a:solidFill>
                <a:latin typeface="+mn-lt"/>
                <a:ea typeface="SimHei"/>
              </a:rPr>
              <a:pPr algn="ctr" defTabSz="901700" fontAlgn="base">
                <a:lnSpc>
                  <a:spcPct val="100000"/>
                </a:lnSpc>
                <a:spcBef>
                  <a:spcPts val="0"/>
                </a:spcBef>
                <a:spcAft>
                  <a:spcPts val="0"/>
                </a:spcAft>
              </a:pPr>
              <a:t>‹#›</a:t>
            </a:fld>
            <a:endParaRPr lang="en-GB" altLang="zh-TW" sz="1000" b="0" i="0" baseline="0" dirty="0">
              <a:solidFill>
                <a:schemeClr val="bg1"/>
              </a:solidFill>
              <a:latin typeface="+mn-lt"/>
              <a:ea typeface="SimHei"/>
            </a:endParaRPr>
          </a:p>
        </p:txBody>
      </p:sp>
      <p:pic>
        <p:nvPicPr>
          <p:cNvPr id="2" name="HSBC Masterbrand RGBB"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pic>
        <p:nvPicPr>
          <p:cNvPr id="5" name="HSBC Masterbrand RGBW"/>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pic>
        <p:nvPicPr>
          <p:cNvPr id="6" name="HSBC Masterbrand MonoB"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pic>
        <p:nvPicPr>
          <p:cNvPr id="7" name="HSBC Masterbrand MonoW" hidden="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spTree>
    <p:extLst>
      <p:ext uri="{BB962C8B-B14F-4D97-AF65-F5344CB8AC3E}">
        <p14:creationId xmlns:p14="http://schemas.microsoft.com/office/powerpoint/2010/main" val="1656204949"/>
      </p:ext>
    </p:extLst>
  </p:cSld>
  <p:clrMapOvr>
    <a:masterClrMapping/>
  </p:clrMapOvr>
  <p:timing>
    <p:tnLst>
      <p:par>
        <p:cTn id="1" dur="indefinite" restart="never" nodeType="tmRoot"/>
      </p:par>
    </p:tnLst>
  </p:timing>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4">
    <p:spTree>
      <p:nvGrpSpPr>
        <p:cNvPr id="1" name=""/>
        <p:cNvGrpSpPr/>
        <p:nvPr/>
      </p:nvGrpSpPr>
      <p:grpSpPr>
        <a:xfrm>
          <a:off x="0" y="0"/>
          <a:ext cx="0" cy="0"/>
          <a:chOff x="0" y="0"/>
          <a:chExt cx="0" cy="0"/>
        </a:xfrm>
      </p:grpSpPr>
      <p:pic>
        <p:nvPicPr>
          <p:cNvPr id="4" name="Image"/>
          <p:cNvPicPr>
            <a:picLocks noChangeAspect="1"/>
          </p:cNvPicPr>
          <p:nvPr userDrawn="1"/>
        </p:nvPicPr>
        <p:blipFill rotWithShape="1">
          <a:blip r:embed="rId2">
            <a:extLst>
              <a:ext uri="{28A0092B-C50C-407E-A947-70E740481C1C}">
                <a14:useLocalDpi xmlns:a14="http://schemas.microsoft.com/office/drawing/2010/main" val="0"/>
              </a:ext>
            </a:extLst>
          </a:blip>
          <a:srcRect t="61"/>
          <a:stretch/>
        </p:blipFill>
        <p:spPr>
          <a:xfrm>
            <a:off x="0" y="0"/>
            <a:ext cx="10369550" cy="7251700"/>
          </a:xfrm>
          <a:prstGeom prst="rect">
            <a:avLst/>
          </a:prstGeom>
        </p:spPr>
      </p:pic>
      <p:sp>
        <p:nvSpPr>
          <p:cNvPr id="24" name="Master subtitle"/>
          <p:cNvSpPr>
            <a:spLocks noGrp="1" noChangeArrowheads="1"/>
          </p:cNvSpPr>
          <p:nvPr>
            <p:ph type="subTitle" sz="quarter" idx="1"/>
          </p:nvPr>
        </p:nvSpPr>
        <p:spPr>
          <a:xfrm>
            <a:off x="409088" y="939802"/>
            <a:ext cx="9537192" cy="400110"/>
          </a:xfrm>
          <a:prstGeom prst="rect">
            <a:avLst/>
          </a:prstGeom>
        </p:spPr>
        <p:txBody>
          <a:bodyPr wrap="square" lIns="0" tIns="0">
            <a:noAutofit/>
          </a:bodyPr>
          <a:lstStyle>
            <a:lvl1pPr marL="0" indent="0">
              <a:buClrTx/>
              <a:buFontTx/>
              <a:buNone/>
              <a:defRPr lang="en-GB" sz="2600" b="1" baseline="0" noProof="0" dirty="0" smtClean="0">
                <a:solidFill>
                  <a:schemeClr val="tx1"/>
                </a:solidFill>
                <a:latin typeface="+mj-lt"/>
                <a:ea typeface="SimHei"/>
                <a:cs typeface="+mj-cs"/>
              </a:defRPr>
            </a:lvl1pPr>
          </a:lstStyle>
          <a:p>
            <a:pPr lvl="0" algn="l" defTabSz="1165225" rtl="0" eaLnBrk="0" fontAlgn="base" hangingPunct="0">
              <a:lnSpc>
                <a:spcPct val="100000"/>
              </a:lnSpc>
              <a:spcBef>
                <a:spcPct val="0"/>
              </a:spcBef>
              <a:spcAft>
                <a:spcPct val="0"/>
              </a:spcAft>
            </a:pPr>
            <a:r>
              <a:rPr lang="en-US" noProof="0" dirty="0" smtClean="0"/>
              <a:t>Click to edit Master subtitle style</a:t>
            </a:r>
            <a:endParaRPr lang="en-GB" noProof="0" dirty="0" smtClean="0"/>
          </a:p>
        </p:txBody>
      </p:sp>
      <p:sp>
        <p:nvSpPr>
          <p:cNvPr id="3" name="Footer Placeholder"/>
          <p:cNvSpPr>
            <a:spLocks noGrp="1"/>
          </p:cNvSpPr>
          <p:nvPr>
            <p:ph type="ftr" sz="quarter" idx="10"/>
          </p:nvPr>
        </p:nvSpPr>
        <p:spPr/>
        <p:txBody>
          <a:bodyPr/>
          <a:lstStyle>
            <a:lvl1pPr>
              <a:defRPr>
                <a:solidFill>
                  <a:srgbClr val="767676"/>
                </a:solidFill>
              </a:defRPr>
            </a:lvl1pPr>
          </a:lstStyle>
          <a:p>
            <a:endParaRPr lang="en-US" dirty="0"/>
          </a:p>
        </p:txBody>
      </p:sp>
      <p:sp>
        <p:nvSpPr>
          <p:cNvPr id="12" name="Slide number"/>
          <p:cNvSpPr>
            <a:spLocks noChangeArrowheads="1"/>
          </p:cNvSpPr>
          <p:nvPr userDrawn="1"/>
        </p:nvSpPr>
        <p:spPr bwMode="gray">
          <a:xfrm>
            <a:off x="5099014" y="6710062"/>
            <a:ext cx="171522" cy="17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algn="ctr" defTabSz="901700" fontAlgn="base">
              <a:lnSpc>
                <a:spcPct val="100000"/>
              </a:lnSpc>
              <a:spcBef>
                <a:spcPts val="0"/>
              </a:spcBef>
              <a:spcAft>
                <a:spcPts val="0"/>
              </a:spcAft>
            </a:pPr>
            <a:fld id="{1CF9EA00-886D-43B8-A53F-CB3B22E97C6F}" type="slidenum">
              <a:rPr lang="en-GB" altLang="zh-TW" sz="1000" b="0" i="0" baseline="0" smtClean="0">
                <a:solidFill>
                  <a:schemeClr val="tx1"/>
                </a:solidFill>
                <a:latin typeface="+mn-lt"/>
                <a:ea typeface="SimHei"/>
              </a:rPr>
              <a:pPr algn="ctr" defTabSz="901700" fontAlgn="base">
                <a:lnSpc>
                  <a:spcPct val="100000"/>
                </a:lnSpc>
                <a:spcBef>
                  <a:spcPts val="0"/>
                </a:spcBef>
                <a:spcAft>
                  <a:spcPts val="0"/>
                </a:spcAft>
              </a:pPr>
              <a:t>‹#›</a:t>
            </a:fld>
            <a:endParaRPr lang="en-GB" altLang="zh-TW" sz="1000" b="0" i="0" baseline="0" dirty="0">
              <a:solidFill>
                <a:schemeClr val="tx1"/>
              </a:solidFill>
              <a:latin typeface="+mn-lt"/>
              <a:ea typeface="SimHei"/>
            </a:endParaRPr>
          </a:p>
        </p:txBody>
      </p:sp>
      <p:pic>
        <p:nvPicPr>
          <p:cNvPr id="2" name="HSBC Masterbrand RGBB"/>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pic>
        <p:nvPicPr>
          <p:cNvPr id="5" name="HSBC Masterbrand RGBW"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pic>
        <p:nvPicPr>
          <p:cNvPr id="6" name="HSBC Masterbrand MonoB"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pic>
        <p:nvPicPr>
          <p:cNvPr id="7" name="HSBC Masterbrand MonoW" hidden="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spTree>
    <p:extLst>
      <p:ext uri="{BB962C8B-B14F-4D97-AF65-F5344CB8AC3E}">
        <p14:creationId xmlns:p14="http://schemas.microsoft.com/office/powerpoint/2010/main" val="1619741623"/>
      </p:ext>
    </p:extLst>
  </p:cSld>
  <p:clrMapOvr>
    <a:masterClrMapping/>
  </p:clrMapOvr>
  <p:timing>
    <p:tnLst>
      <p:par>
        <p:cTn id="1" dur="indefinite" restart="never" nodeType="tmRoot"/>
      </p:par>
    </p:tnLst>
  </p:timing>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Divider 5">
    <p:spTree>
      <p:nvGrpSpPr>
        <p:cNvPr id="1" name=""/>
        <p:cNvGrpSpPr/>
        <p:nvPr/>
      </p:nvGrpSpPr>
      <p:grpSpPr>
        <a:xfrm>
          <a:off x="0" y="0"/>
          <a:ext cx="0" cy="0"/>
          <a:chOff x="0" y="0"/>
          <a:chExt cx="0" cy="0"/>
        </a:xfrm>
      </p:grpSpPr>
      <p:pic>
        <p:nvPicPr>
          <p:cNvPr id="5" name="Image"/>
          <p:cNvPicPr>
            <a:picLocks noChangeAspect="1"/>
          </p:cNvPicPr>
          <p:nvPr userDrawn="1"/>
        </p:nvPicPr>
        <p:blipFill rotWithShape="1">
          <a:blip r:embed="rId2">
            <a:extLst>
              <a:ext uri="{28A0092B-C50C-407E-A947-70E740481C1C}">
                <a14:useLocalDpi xmlns:a14="http://schemas.microsoft.com/office/drawing/2010/main" val="0"/>
              </a:ext>
            </a:extLst>
          </a:blip>
          <a:srcRect t="61"/>
          <a:stretch/>
        </p:blipFill>
        <p:spPr>
          <a:xfrm>
            <a:off x="0" y="0"/>
            <a:ext cx="10369549" cy="7251700"/>
          </a:xfrm>
          <a:prstGeom prst="rect">
            <a:avLst/>
          </a:prstGeom>
        </p:spPr>
      </p:pic>
      <p:sp>
        <p:nvSpPr>
          <p:cNvPr id="22" name="Master subtitle"/>
          <p:cNvSpPr>
            <a:spLocks noGrp="1" noChangeArrowheads="1"/>
          </p:cNvSpPr>
          <p:nvPr>
            <p:ph type="subTitle" sz="quarter" idx="1"/>
          </p:nvPr>
        </p:nvSpPr>
        <p:spPr>
          <a:xfrm>
            <a:off x="409088" y="939802"/>
            <a:ext cx="9537192" cy="400110"/>
          </a:xfrm>
          <a:prstGeom prst="rect">
            <a:avLst/>
          </a:prstGeom>
        </p:spPr>
        <p:txBody>
          <a:bodyPr wrap="square" lIns="0" tIns="0">
            <a:noAutofit/>
          </a:bodyPr>
          <a:lstStyle>
            <a:lvl1pPr marL="0" indent="0">
              <a:buClrTx/>
              <a:buFontTx/>
              <a:buNone/>
              <a:defRPr lang="en-GB" sz="2600" b="1" baseline="0" noProof="0" dirty="0" smtClean="0">
                <a:solidFill>
                  <a:schemeClr val="tx1"/>
                </a:solidFill>
                <a:latin typeface="+mj-lt"/>
                <a:ea typeface="SimHei"/>
                <a:cs typeface="+mj-cs"/>
              </a:defRPr>
            </a:lvl1pPr>
          </a:lstStyle>
          <a:p>
            <a:pPr lvl="0" algn="l" defTabSz="1165225" rtl="0" eaLnBrk="0" fontAlgn="base" hangingPunct="0">
              <a:lnSpc>
                <a:spcPct val="100000"/>
              </a:lnSpc>
              <a:spcBef>
                <a:spcPct val="0"/>
              </a:spcBef>
              <a:spcAft>
                <a:spcPct val="0"/>
              </a:spcAft>
            </a:pPr>
            <a:r>
              <a:rPr lang="en-US" noProof="0" dirty="0" smtClean="0"/>
              <a:t>Click to edit Master subtitle style</a:t>
            </a:r>
            <a:endParaRPr lang="en-GB" noProof="0" dirty="0" smtClean="0"/>
          </a:p>
        </p:txBody>
      </p:sp>
      <p:sp>
        <p:nvSpPr>
          <p:cNvPr id="4" name="Footer Placeholder"/>
          <p:cNvSpPr>
            <a:spLocks noGrp="1"/>
          </p:cNvSpPr>
          <p:nvPr>
            <p:ph type="ftr" sz="quarter" idx="10"/>
          </p:nvPr>
        </p:nvSpPr>
        <p:spPr/>
        <p:txBody>
          <a:bodyPr/>
          <a:lstStyle/>
          <a:p>
            <a:endParaRPr lang="en-US" dirty="0"/>
          </a:p>
        </p:txBody>
      </p:sp>
      <p:sp>
        <p:nvSpPr>
          <p:cNvPr id="12" name="Slide number"/>
          <p:cNvSpPr>
            <a:spLocks noChangeArrowheads="1"/>
          </p:cNvSpPr>
          <p:nvPr userDrawn="1"/>
        </p:nvSpPr>
        <p:spPr bwMode="gray">
          <a:xfrm>
            <a:off x="5099014" y="6710062"/>
            <a:ext cx="171522" cy="17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algn="ctr" defTabSz="901700" fontAlgn="base">
              <a:lnSpc>
                <a:spcPct val="100000"/>
              </a:lnSpc>
              <a:spcBef>
                <a:spcPts val="0"/>
              </a:spcBef>
              <a:spcAft>
                <a:spcPts val="0"/>
              </a:spcAft>
            </a:pPr>
            <a:fld id="{1CF9EA00-886D-43B8-A53F-CB3B22E97C6F}" type="slidenum">
              <a:rPr lang="en-GB" altLang="zh-TW" sz="1000" b="0" i="0" baseline="0" smtClean="0">
                <a:solidFill>
                  <a:schemeClr val="tx1"/>
                </a:solidFill>
                <a:latin typeface="+mn-lt"/>
                <a:ea typeface="SimHei"/>
              </a:rPr>
              <a:pPr algn="ctr" defTabSz="901700" fontAlgn="base">
                <a:lnSpc>
                  <a:spcPct val="100000"/>
                </a:lnSpc>
                <a:spcBef>
                  <a:spcPts val="0"/>
                </a:spcBef>
                <a:spcAft>
                  <a:spcPts val="0"/>
                </a:spcAft>
              </a:pPr>
              <a:t>‹#›</a:t>
            </a:fld>
            <a:endParaRPr lang="en-GB" altLang="zh-TW" sz="1000" b="0" i="0" baseline="0" dirty="0">
              <a:solidFill>
                <a:schemeClr val="tx1"/>
              </a:solidFill>
              <a:latin typeface="+mn-lt"/>
              <a:ea typeface="SimHei"/>
            </a:endParaRPr>
          </a:p>
        </p:txBody>
      </p:sp>
      <p:pic>
        <p:nvPicPr>
          <p:cNvPr id="2" name="HSBC Masterbrand RGBB"/>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pic>
        <p:nvPicPr>
          <p:cNvPr id="3" name="HSBC Masterbrand RGBW"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pic>
        <p:nvPicPr>
          <p:cNvPr id="6" name="HSBC Masterbrand MonoB"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pic>
        <p:nvPicPr>
          <p:cNvPr id="7" name="HSBC Masterbrand MonoW" hidden="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6018137"/>
            <a:ext cx="2346638" cy="1233563"/>
          </a:xfrm>
          <a:prstGeom prst="rect">
            <a:avLst/>
          </a:prstGeom>
        </p:spPr>
      </p:pic>
    </p:spTree>
    <p:extLst>
      <p:ext uri="{BB962C8B-B14F-4D97-AF65-F5344CB8AC3E}">
        <p14:creationId xmlns:p14="http://schemas.microsoft.com/office/powerpoint/2010/main" val="2889500283"/>
      </p:ext>
    </p:extLst>
  </p:cSld>
  <p:clrMapOvr>
    <a:masterClrMapping/>
  </p:clrMapOvr>
  <p:timing>
    <p:tnLst>
      <p:par>
        <p:cTn id="1" dur="indefinite" restart="never" nodeType="tmRoot"/>
      </p:par>
    </p:tnLst>
  </p:timing>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3"/>
          <p:cNvSpPr>
            <a:spLocks noGrp="1"/>
          </p:cNvSpPr>
          <p:nvPr>
            <p:ph type="body" sz="quarter" idx="10"/>
          </p:nvPr>
        </p:nvSpPr>
        <p:spPr>
          <a:xfrm>
            <a:off x="412750" y="744563"/>
            <a:ext cx="9540875" cy="276999"/>
          </a:xfrm>
          <a:prstGeom prst="rect">
            <a:avLst/>
          </a:prstGeom>
        </p:spPr>
        <p:txBody>
          <a:bodyPr wrap="square" lIns="0" tIns="0" rIns="0" bIns="0">
            <a:spAutoFit/>
          </a:bodyPr>
          <a:lstStyle>
            <a:lvl1pPr>
              <a:defRPr sz="1800">
                <a:solidFill>
                  <a:schemeClr val="tx1"/>
                </a:solidFill>
              </a:defRPr>
            </a:lvl1pPr>
          </a:lstStyle>
          <a:p>
            <a:pPr lvl="0"/>
            <a:r>
              <a:rPr lang="en-US" dirty="0" smtClean="0"/>
              <a:t>Click to edit Master text styles</a:t>
            </a:r>
          </a:p>
        </p:txBody>
      </p:sp>
      <p:sp>
        <p:nvSpPr>
          <p:cNvPr id="4" name="Footer Placeholder 3"/>
          <p:cNvSpPr>
            <a:spLocks noGrp="1"/>
          </p:cNvSpPr>
          <p:nvPr>
            <p:ph type="ftr" sz="quarter" idx="11"/>
          </p:nvPr>
        </p:nvSpPr>
        <p:spPr/>
        <p:txBody>
          <a:bodyPr/>
          <a:lstStyle/>
          <a:p>
            <a:endParaRPr lang="en-US" dirty="0"/>
          </a:p>
        </p:txBody>
      </p:sp>
      <p:sp>
        <p:nvSpPr>
          <p:cNvPr id="9" name="Text Placeholder 8"/>
          <p:cNvSpPr>
            <a:spLocks noGrp="1"/>
          </p:cNvSpPr>
          <p:nvPr>
            <p:ph type="body" sz="quarter" idx="12"/>
          </p:nvPr>
        </p:nvSpPr>
        <p:spPr>
          <a:xfrm>
            <a:off x="411480" y="1304923"/>
            <a:ext cx="9534525" cy="5294376"/>
          </a:xfrm>
          <a:prstGeom prst="rect">
            <a:avLst/>
          </a:prstGeom>
        </p:spPr>
        <p:txBody>
          <a:bodyPr lIns="0" tIns="0" rIns="0" bIns="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4211938"/>
      </p:ext>
    </p:extLst>
  </p:cSld>
  <p:clrMapOvr>
    <a:masterClrMapping/>
  </p:clrMapOvr>
  <p:timing>
    <p:tnLst>
      <p:par>
        <p:cTn id="1" dur="indefinite" restart="never" nodeType="tmRoot"/>
      </p:par>
    </p:tnLst>
  </p:timing>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0" name="AutoShape 3"/>
          <p:cNvSpPr>
            <a:spLocks noChangeAspect="1" noChangeArrowheads="1" noTextEdit="1"/>
          </p:cNvSpPr>
          <p:nvPr userDrawn="1"/>
        </p:nvSpPr>
        <p:spPr bwMode="auto">
          <a:xfrm>
            <a:off x="4027488" y="3019425"/>
            <a:ext cx="231457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p:cNvSpPr/>
          <p:nvPr userDrawn="1"/>
        </p:nvSpPr>
        <p:spPr bwMode="auto">
          <a:xfrm>
            <a:off x="5048250" y="6667500"/>
            <a:ext cx="257175" cy="238125"/>
          </a:xfrm>
          <a:prstGeom prst="rect">
            <a:avLst/>
          </a:prstGeom>
          <a:solidFill>
            <a:schemeClr val="bg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en-US" sz="600" b="1" i="1" u="none" strike="noStrike" cap="none" normalizeH="0" baseline="0" smtClean="0">
              <a:ln>
                <a:noFill/>
              </a:ln>
              <a:solidFill>
                <a:schemeClr val="tx1"/>
              </a:solidFill>
              <a:effectLst/>
              <a:latin typeface="Arial" charset="0"/>
            </a:endParaRPr>
          </a:p>
        </p:txBody>
      </p:sp>
      <p:sp>
        <p:nvSpPr>
          <p:cNvPr id="2" name="Footer Placeholder 1"/>
          <p:cNvSpPr>
            <a:spLocks noGrp="1"/>
          </p:cNvSpPr>
          <p:nvPr>
            <p:ph type="ftr" sz="quarter" idx="10"/>
          </p:nvPr>
        </p:nvSpPr>
        <p:spPr/>
        <p:txBody>
          <a:bodyPr/>
          <a:lstStyle/>
          <a:p>
            <a:endParaRPr lang="en-US" dirty="0"/>
          </a:p>
        </p:txBody>
      </p:sp>
      <p:grpSp>
        <p:nvGrpSpPr>
          <p:cNvPr id="24" name="Group 23"/>
          <p:cNvGrpSpPr/>
          <p:nvPr userDrawn="1"/>
        </p:nvGrpSpPr>
        <p:grpSpPr>
          <a:xfrm>
            <a:off x="2749550" y="2413014"/>
            <a:ext cx="4870450" cy="2425666"/>
            <a:chOff x="4433888" y="3424238"/>
            <a:chExt cx="809625" cy="403225"/>
          </a:xfrm>
        </p:grpSpPr>
        <p:sp>
          <p:nvSpPr>
            <p:cNvPr id="25" name="Rectangle 5"/>
            <p:cNvSpPr>
              <a:spLocks noChangeArrowheads="1"/>
            </p:cNvSpPr>
            <p:nvPr userDrawn="1"/>
          </p:nvSpPr>
          <p:spPr bwMode="auto">
            <a:xfrm>
              <a:off x="4635501" y="3424238"/>
              <a:ext cx="404813" cy="403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6"/>
            <p:cNvSpPr>
              <a:spLocks/>
            </p:cNvSpPr>
            <p:nvPr userDrawn="1"/>
          </p:nvSpPr>
          <p:spPr bwMode="auto">
            <a:xfrm>
              <a:off x="5040313" y="3424238"/>
              <a:ext cx="203200" cy="403225"/>
            </a:xfrm>
            <a:custGeom>
              <a:avLst/>
              <a:gdLst>
                <a:gd name="T0" fmla="*/ 128 w 128"/>
                <a:gd name="T1" fmla="*/ 127 h 254"/>
                <a:gd name="T2" fmla="*/ 0 w 128"/>
                <a:gd name="T3" fmla="*/ 0 h 254"/>
                <a:gd name="T4" fmla="*/ 0 w 128"/>
                <a:gd name="T5" fmla="*/ 254 h 254"/>
                <a:gd name="T6" fmla="*/ 128 w 128"/>
                <a:gd name="T7" fmla="*/ 127 h 254"/>
              </a:gdLst>
              <a:ahLst/>
              <a:cxnLst>
                <a:cxn ang="0">
                  <a:pos x="T0" y="T1"/>
                </a:cxn>
                <a:cxn ang="0">
                  <a:pos x="T2" y="T3"/>
                </a:cxn>
                <a:cxn ang="0">
                  <a:pos x="T4" y="T5"/>
                </a:cxn>
                <a:cxn ang="0">
                  <a:pos x="T6" y="T7"/>
                </a:cxn>
              </a:cxnLst>
              <a:rect l="0" t="0" r="r" b="b"/>
              <a:pathLst>
                <a:path w="128" h="254">
                  <a:moveTo>
                    <a:pt x="128" y="127"/>
                  </a:moveTo>
                  <a:lnTo>
                    <a:pt x="0" y="0"/>
                  </a:lnTo>
                  <a:lnTo>
                    <a:pt x="0" y="254"/>
                  </a:lnTo>
                  <a:lnTo>
                    <a:pt x="128" y="127"/>
                  </a:lnTo>
                  <a:close/>
                </a:path>
              </a:pathLst>
            </a:custGeom>
            <a:solidFill>
              <a:srgbClr val="DB0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
            <p:cNvSpPr>
              <a:spLocks/>
            </p:cNvSpPr>
            <p:nvPr userDrawn="1"/>
          </p:nvSpPr>
          <p:spPr bwMode="auto">
            <a:xfrm>
              <a:off x="4635501" y="3424238"/>
              <a:ext cx="404813" cy="201613"/>
            </a:xfrm>
            <a:custGeom>
              <a:avLst/>
              <a:gdLst>
                <a:gd name="T0" fmla="*/ 128 w 255"/>
                <a:gd name="T1" fmla="*/ 127 h 127"/>
                <a:gd name="T2" fmla="*/ 255 w 255"/>
                <a:gd name="T3" fmla="*/ 0 h 127"/>
                <a:gd name="T4" fmla="*/ 0 w 255"/>
                <a:gd name="T5" fmla="*/ 0 h 127"/>
                <a:gd name="T6" fmla="*/ 128 w 255"/>
                <a:gd name="T7" fmla="*/ 127 h 127"/>
              </a:gdLst>
              <a:ahLst/>
              <a:cxnLst>
                <a:cxn ang="0">
                  <a:pos x="T0" y="T1"/>
                </a:cxn>
                <a:cxn ang="0">
                  <a:pos x="T2" y="T3"/>
                </a:cxn>
                <a:cxn ang="0">
                  <a:pos x="T4" y="T5"/>
                </a:cxn>
                <a:cxn ang="0">
                  <a:pos x="T6" y="T7"/>
                </a:cxn>
              </a:cxnLst>
              <a:rect l="0" t="0" r="r" b="b"/>
              <a:pathLst>
                <a:path w="255" h="127">
                  <a:moveTo>
                    <a:pt x="128" y="127"/>
                  </a:moveTo>
                  <a:lnTo>
                    <a:pt x="255" y="0"/>
                  </a:lnTo>
                  <a:lnTo>
                    <a:pt x="0" y="0"/>
                  </a:lnTo>
                  <a:lnTo>
                    <a:pt x="128" y="127"/>
                  </a:lnTo>
                  <a:close/>
                </a:path>
              </a:pathLst>
            </a:custGeom>
            <a:solidFill>
              <a:srgbClr val="DB0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8"/>
            <p:cNvSpPr>
              <a:spLocks/>
            </p:cNvSpPr>
            <p:nvPr userDrawn="1"/>
          </p:nvSpPr>
          <p:spPr bwMode="auto">
            <a:xfrm>
              <a:off x="4433888" y="3424238"/>
              <a:ext cx="201613" cy="403225"/>
            </a:xfrm>
            <a:custGeom>
              <a:avLst/>
              <a:gdLst>
                <a:gd name="T0" fmla="*/ 0 w 127"/>
                <a:gd name="T1" fmla="*/ 127 h 254"/>
                <a:gd name="T2" fmla="*/ 127 w 127"/>
                <a:gd name="T3" fmla="*/ 254 h 254"/>
                <a:gd name="T4" fmla="*/ 127 w 127"/>
                <a:gd name="T5" fmla="*/ 0 h 254"/>
                <a:gd name="T6" fmla="*/ 0 w 127"/>
                <a:gd name="T7" fmla="*/ 127 h 254"/>
              </a:gdLst>
              <a:ahLst/>
              <a:cxnLst>
                <a:cxn ang="0">
                  <a:pos x="T0" y="T1"/>
                </a:cxn>
                <a:cxn ang="0">
                  <a:pos x="T2" y="T3"/>
                </a:cxn>
                <a:cxn ang="0">
                  <a:pos x="T4" y="T5"/>
                </a:cxn>
                <a:cxn ang="0">
                  <a:pos x="T6" y="T7"/>
                </a:cxn>
              </a:cxnLst>
              <a:rect l="0" t="0" r="r" b="b"/>
              <a:pathLst>
                <a:path w="127" h="254">
                  <a:moveTo>
                    <a:pt x="0" y="127"/>
                  </a:moveTo>
                  <a:lnTo>
                    <a:pt x="127" y="254"/>
                  </a:lnTo>
                  <a:lnTo>
                    <a:pt x="127" y="0"/>
                  </a:lnTo>
                  <a:lnTo>
                    <a:pt x="0" y="127"/>
                  </a:lnTo>
                  <a:close/>
                </a:path>
              </a:pathLst>
            </a:custGeom>
            <a:solidFill>
              <a:srgbClr val="DB0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9"/>
            <p:cNvSpPr>
              <a:spLocks/>
            </p:cNvSpPr>
            <p:nvPr userDrawn="1"/>
          </p:nvSpPr>
          <p:spPr bwMode="auto">
            <a:xfrm>
              <a:off x="4635501" y="3625850"/>
              <a:ext cx="404813" cy="201613"/>
            </a:xfrm>
            <a:custGeom>
              <a:avLst/>
              <a:gdLst>
                <a:gd name="T0" fmla="*/ 128 w 255"/>
                <a:gd name="T1" fmla="*/ 0 h 127"/>
                <a:gd name="T2" fmla="*/ 0 w 255"/>
                <a:gd name="T3" fmla="*/ 127 h 127"/>
                <a:gd name="T4" fmla="*/ 255 w 255"/>
                <a:gd name="T5" fmla="*/ 127 h 127"/>
                <a:gd name="T6" fmla="*/ 128 w 255"/>
                <a:gd name="T7" fmla="*/ 0 h 127"/>
              </a:gdLst>
              <a:ahLst/>
              <a:cxnLst>
                <a:cxn ang="0">
                  <a:pos x="T0" y="T1"/>
                </a:cxn>
                <a:cxn ang="0">
                  <a:pos x="T2" y="T3"/>
                </a:cxn>
                <a:cxn ang="0">
                  <a:pos x="T4" y="T5"/>
                </a:cxn>
                <a:cxn ang="0">
                  <a:pos x="T6" y="T7"/>
                </a:cxn>
              </a:cxnLst>
              <a:rect l="0" t="0" r="r" b="b"/>
              <a:pathLst>
                <a:path w="255" h="127">
                  <a:moveTo>
                    <a:pt x="128" y="0"/>
                  </a:moveTo>
                  <a:lnTo>
                    <a:pt x="0" y="127"/>
                  </a:lnTo>
                  <a:lnTo>
                    <a:pt x="255" y="127"/>
                  </a:lnTo>
                  <a:lnTo>
                    <a:pt x="128" y="0"/>
                  </a:lnTo>
                  <a:close/>
                </a:path>
              </a:pathLst>
            </a:custGeom>
            <a:solidFill>
              <a:srgbClr val="DB0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64875266"/>
      </p:ext>
    </p:extLst>
  </p:cSld>
  <p:clrMapOvr>
    <a:masterClrMapping/>
  </p:clrMapOvr>
  <p:timing>
    <p:tnLst>
      <p:par>
        <p:cTn id="1" dur="indefinite" restart="never" nodeType="tmRoot"/>
      </p:par>
    </p:tnLst>
  </p:timing>
  <p:hf sldNum="0" hd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150" name="Message line"/>
          <p:cNvSpPr>
            <a:spLocks noChangeShapeType="1"/>
          </p:cNvSpPr>
          <p:nvPr/>
        </p:nvSpPr>
        <p:spPr bwMode="gray">
          <a:xfrm>
            <a:off x="2592324" y="1321819"/>
            <a:ext cx="0" cy="5276088"/>
          </a:xfrm>
          <a:prstGeom prst="line">
            <a:avLst/>
          </a:prstGeom>
          <a:noFill/>
          <a:ln w="12700">
            <a:solidFill>
              <a:srgbClr val="76767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tLang="zh-TW" baseline="0" dirty="0">
              <a:latin typeface="Arial"/>
              <a:ea typeface="SimHei"/>
            </a:endParaRPr>
          </a:p>
        </p:txBody>
      </p:sp>
      <p:sp>
        <p:nvSpPr>
          <p:cNvPr id="1420" name="Slide number"/>
          <p:cNvSpPr>
            <a:spLocks noChangeArrowheads="1"/>
          </p:cNvSpPr>
          <p:nvPr/>
        </p:nvSpPr>
        <p:spPr bwMode="gray">
          <a:xfrm>
            <a:off x="5099014" y="6710062"/>
            <a:ext cx="171522" cy="17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algn="ctr" defTabSz="901700" fontAlgn="base">
              <a:lnSpc>
                <a:spcPct val="100000"/>
              </a:lnSpc>
              <a:spcBef>
                <a:spcPts val="0"/>
              </a:spcBef>
              <a:spcAft>
                <a:spcPts val="0"/>
              </a:spcAft>
            </a:pPr>
            <a:fld id="{1CF9EA00-886D-43B8-A53F-CB3B22E97C6F}" type="slidenum">
              <a:rPr lang="en-GB" altLang="zh-TW" sz="1000" b="0" i="0" baseline="0" smtClean="0">
                <a:solidFill>
                  <a:schemeClr val="tx1"/>
                </a:solidFill>
                <a:latin typeface="+mn-lt"/>
                <a:ea typeface="SimHei"/>
              </a:rPr>
              <a:pPr algn="ctr" defTabSz="901700" fontAlgn="base">
                <a:lnSpc>
                  <a:spcPct val="100000"/>
                </a:lnSpc>
                <a:spcBef>
                  <a:spcPts val="0"/>
                </a:spcBef>
                <a:spcAft>
                  <a:spcPts val="0"/>
                </a:spcAft>
              </a:pPr>
              <a:t>‹#›</a:t>
            </a:fld>
            <a:endParaRPr lang="en-GB" altLang="zh-TW" sz="1000" b="0" i="0" baseline="0" dirty="0">
              <a:solidFill>
                <a:schemeClr val="tx1"/>
              </a:solidFill>
              <a:latin typeface="+mn-lt"/>
              <a:ea typeface="SimHei"/>
            </a:endParaRPr>
          </a:p>
        </p:txBody>
      </p:sp>
      <p:sp>
        <p:nvSpPr>
          <p:cNvPr id="2249" name="Slide title"/>
          <p:cNvSpPr>
            <a:spLocks noGrp="1" noChangeArrowheads="1"/>
          </p:cNvSpPr>
          <p:nvPr>
            <p:ph type="title"/>
          </p:nvPr>
        </p:nvSpPr>
        <p:spPr bwMode="gray">
          <a:xfrm>
            <a:off x="412750" y="415436"/>
            <a:ext cx="9540875" cy="2492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spAutoFit/>
          </a:bodyPr>
          <a:lstStyle/>
          <a:p>
            <a:pPr lvl="0"/>
            <a:r>
              <a:rPr lang="en-US" altLang="zh-TW" smtClean="0"/>
              <a:t>Click to edit Master title style</a:t>
            </a:r>
            <a:endParaRPr lang="en-GB" altLang="zh-TW" dirty="0" smtClean="0"/>
          </a:p>
        </p:txBody>
      </p:sp>
      <p:sp>
        <p:nvSpPr>
          <p:cNvPr id="3" name="Footer Placeholder 2"/>
          <p:cNvSpPr>
            <a:spLocks noGrp="1"/>
          </p:cNvSpPr>
          <p:nvPr>
            <p:ph type="ftr" sz="quarter" idx="3"/>
          </p:nvPr>
        </p:nvSpPr>
        <p:spPr bwMode="gray">
          <a:xfrm>
            <a:off x="7638825" y="6710140"/>
            <a:ext cx="2314800" cy="173736"/>
          </a:xfrm>
          <a:prstGeom prst="rect">
            <a:avLst/>
          </a:prstGeom>
        </p:spPr>
        <p:txBody>
          <a:bodyPr vert="horz" wrap="none" lIns="0" tIns="0" rIns="0" bIns="0" rtlCol="0" anchor="ctr">
            <a:noAutofit/>
          </a:bodyPr>
          <a:lstStyle>
            <a:lvl1pPr algn="r" rtl="0" eaLnBrk="0" fontAlgn="base" hangingPunct="0">
              <a:lnSpc>
                <a:spcPct val="100000"/>
              </a:lnSpc>
              <a:spcBef>
                <a:spcPts val="0"/>
              </a:spcBef>
              <a:spcAft>
                <a:spcPts val="0"/>
              </a:spcAft>
              <a:defRPr lang="en-GB" altLang="zh-TW" sz="1000" b="0" i="0" kern="1200" smtClean="0">
                <a:solidFill>
                  <a:srgbClr val="D7D8D6"/>
                </a:solidFill>
                <a:latin typeface="+mj-lt"/>
                <a:ea typeface="SimHei"/>
                <a:cs typeface="Arial" charset="0"/>
              </a:defRPr>
            </a:lvl1pPr>
          </a:lstStyle>
          <a:p>
            <a:endParaRPr lang="en-US" dirty="0"/>
          </a:p>
        </p:txBody>
      </p:sp>
      <p:grpSp>
        <p:nvGrpSpPr>
          <p:cNvPr id="14" name="Background grid" hidden="1"/>
          <p:cNvGrpSpPr/>
          <p:nvPr userDrawn="1"/>
        </p:nvGrpSpPr>
        <p:grpSpPr>
          <a:xfrm>
            <a:off x="419100" y="439737"/>
            <a:ext cx="9537699" cy="6161088"/>
            <a:chOff x="419100" y="439737"/>
            <a:chExt cx="9537699" cy="6161088"/>
          </a:xfrm>
        </p:grpSpPr>
        <p:sp>
          <p:nvSpPr>
            <p:cNvPr id="15" name="Rectangle 208" hidden="1"/>
            <p:cNvSpPr>
              <a:spLocks noChangeArrowheads="1"/>
            </p:cNvSpPr>
            <p:nvPr userDrawn="1"/>
          </p:nvSpPr>
          <p:spPr bwMode="auto">
            <a:xfrm>
              <a:off x="419100" y="1333501"/>
              <a:ext cx="2022347" cy="5267324"/>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p>
          </p:txBody>
        </p:sp>
        <p:grpSp>
          <p:nvGrpSpPr>
            <p:cNvPr id="16" name="Group 15" hidden="1"/>
            <p:cNvGrpSpPr/>
            <p:nvPr userDrawn="1"/>
          </p:nvGrpSpPr>
          <p:grpSpPr>
            <a:xfrm>
              <a:off x="2743200" y="1333501"/>
              <a:ext cx="7208708" cy="5267324"/>
              <a:chOff x="2743200" y="1333501"/>
              <a:chExt cx="7208708" cy="5267324"/>
            </a:xfrm>
          </p:grpSpPr>
          <p:sp>
            <p:nvSpPr>
              <p:cNvPr id="26" name="Rectangle 204" hidden="1"/>
              <p:cNvSpPr>
                <a:spLocks noChangeArrowheads="1"/>
              </p:cNvSpPr>
              <p:nvPr userDrawn="1"/>
            </p:nvSpPr>
            <p:spPr bwMode="auto">
              <a:xfrm>
                <a:off x="2743200" y="1333501"/>
                <a:ext cx="3509454" cy="2543555"/>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p>
            </p:txBody>
          </p:sp>
          <p:sp>
            <p:nvSpPr>
              <p:cNvPr id="27" name="Rectangle 206" hidden="1"/>
              <p:cNvSpPr>
                <a:spLocks noChangeArrowheads="1"/>
              </p:cNvSpPr>
              <p:nvPr userDrawn="1"/>
            </p:nvSpPr>
            <p:spPr bwMode="auto">
              <a:xfrm>
                <a:off x="2743200" y="4059936"/>
                <a:ext cx="3509454" cy="2540889"/>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p>
            </p:txBody>
          </p:sp>
          <p:sp>
            <p:nvSpPr>
              <p:cNvPr id="28" name="Rectangle 223" hidden="1"/>
              <p:cNvSpPr>
                <a:spLocks noChangeArrowheads="1"/>
              </p:cNvSpPr>
              <p:nvPr userDrawn="1"/>
            </p:nvSpPr>
            <p:spPr bwMode="auto">
              <a:xfrm>
                <a:off x="6435533" y="1333501"/>
                <a:ext cx="3516375" cy="2543555"/>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p>
            </p:txBody>
          </p:sp>
          <p:sp>
            <p:nvSpPr>
              <p:cNvPr id="29" name="Rectangle 224" hidden="1"/>
              <p:cNvSpPr>
                <a:spLocks noChangeArrowheads="1"/>
              </p:cNvSpPr>
              <p:nvPr userDrawn="1"/>
            </p:nvSpPr>
            <p:spPr bwMode="auto">
              <a:xfrm>
                <a:off x="6435533" y="4059936"/>
                <a:ext cx="3516375" cy="2540889"/>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p>
            </p:txBody>
          </p:sp>
        </p:grpSp>
        <p:sp>
          <p:nvSpPr>
            <p:cNvPr id="25" name="Rectangle 446" hidden="1"/>
            <p:cNvSpPr>
              <a:spLocks noChangeArrowheads="1"/>
            </p:cNvSpPr>
            <p:nvPr/>
          </p:nvSpPr>
          <p:spPr bwMode="auto">
            <a:xfrm>
              <a:off x="8805991" y="439737"/>
              <a:ext cx="1150808" cy="576263"/>
            </a:xfrm>
            <a:prstGeom prst="rect">
              <a:avLst/>
            </a:prstGeom>
            <a:noFill/>
            <a:ln w="3175">
              <a:solidFill>
                <a:schemeClr val="bg1">
                  <a:lumMod val="7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0321" tIns="45162" rIns="90321" bIns="45162" anchor="ct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pPr>
                <a:lnSpc>
                  <a:spcPts val="700"/>
                </a:lnSpc>
                <a:defRPr/>
              </a:pPr>
              <a:r>
                <a:rPr lang="en-GB" altLang="en-US" sz="800" b="0" smtClean="0">
                  <a:solidFill>
                    <a:schemeClr val="bg1">
                      <a:lumMod val="75000"/>
                    </a:schemeClr>
                  </a:solidFill>
                </a:rPr>
                <a:t>Third party logo</a:t>
              </a:r>
            </a:p>
          </p:txBody>
        </p:sp>
      </p:grpSp>
    </p:spTree>
    <p:extLst>
      <p:ext uri="{BB962C8B-B14F-4D97-AF65-F5344CB8AC3E}">
        <p14:creationId xmlns:p14="http://schemas.microsoft.com/office/powerpoint/2010/main" val="28188130"/>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par>
    </p:tnLst>
  </p:timing>
  <p:hf sldNum="0" hdr="0" dt="0"/>
  <p:txStyles>
    <p:titleStyle>
      <a:lvl1pPr algn="l" defTabSz="1165225" rtl="0" eaLnBrk="1" fontAlgn="base" hangingPunct="1">
        <a:lnSpc>
          <a:spcPct val="90000"/>
        </a:lnSpc>
        <a:spcBef>
          <a:spcPct val="0"/>
        </a:spcBef>
        <a:spcAft>
          <a:spcPct val="0"/>
        </a:spcAft>
        <a:defRPr sz="1800" b="1" baseline="0">
          <a:solidFill>
            <a:schemeClr val="tx1"/>
          </a:solidFill>
          <a:latin typeface="+mj-lt"/>
          <a:ea typeface="SimHei"/>
          <a:cs typeface="Arial" charset="0"/>
        </a:defRPr>
      </a:lvl1pPr>
      <a:lvl2pPr algn="l" defTabSz="1165225" rtl="0" eaLnBrk="1" fontAlgn="base" hangingPunct="1">
        <a:lnSpc>
          <a:spcPct val="90000"/>
        </a:lnSpc>
        <a:spcBef>
          <a:spcPct val="0"/>
        </a:spcBef>
        <a:spcAft>
          <a:spcPct val="0"/>
        </a:spcAft>
        <a:defRPr sz="2200">
          <a:solidFill>
            <a:schemeClr val="tx2"/>
          </a:solidFill>
          <a:latin typeface="Arial" charset="0"/>
          <a:cs typeface="Arial" charset="0"/>
        </a:defRPr>
      </a:lvl2pPr>
      <a:lvl3pPr algn="l" defTabSz="1165225" rtl="0" eaLnBrk="1" fontAlgn="base" hangingPunct="1">
        <a:lnSpc>
          <a:spcPct val="90000"/>
        </a:lnSpc>
        <a:spcBef>
          <a:spcPct val="0"/>
        </a:spcBef>
        <a:spcAft>
          <a:spcPct val="0"/>
        </a:spcAft>
        <a:defRPr sz="2200">
          <a:solidFill>
            <a:schemeClr val="tx2"/>
          </a:solidFill>
          <a:latin typeface="Arial" charset="0"/>
          <a:cs typeface="Arial" charset="0"/>
        </a:defRPr>
      </a:lvl3pPr>
      <a:lvl4pPr algn="l" defTabSz="1165225" rtl="0" eaLnBrk="1" fontAlgn="base" hangingPunct="1">
        <a:lnSpc>
          <a:spcPct val="90000"/>
        </a:lnSpc>
        <a:spcBef>
          <a:spcPct val="0"/>
        </a:spcBef>
        <a:spcAft>
          <a:spcPct val="0"/>
        </a:spcAft>
        <a:defRPr sz="2200">
          <a:solidFill>
            <a:schemeClr val="tx2"/>
          </a:solidFill>
          <a:latin typeface="Arial" charset="0"/>
          <a:cs typeface="Arial" charset="0"/>
        </a:defRPr>
      </a:lvl4pPr>
      <a:lvl5pPr algn="l" defTabSz="1165225" rtl="0" eaLnBrk="1" fontAlgn="base" hangingPunct="1">
        <a:lnSpc>
          <a:spcPct val="90000"/>
        </a:lnSpc>
        <a:spcBef>
          <a:spcPct val="0"/>
        </a:spcBef>
        <a:spcAft>
          <a:spcPct val="0"/>
        </a:spcAft>
        <a:defRPr sz="2200">
          <a:solidFill>
            <a:schemeClr val="tx2"/>
          </a:solidFill>
          <a:latin typeface="Arial" charset="0"/>
          <a:cs typeface="Arial" charset="0"/>
        </a:defRPr>
      </a:lvl5pPr>
      <a:lvl6pPr marL="457200" algn="l" defTabSz="1109663" rtl="0" eaLnBrk="1" fontAlgn="base" hangingPunct="1">
        <a:spcBef>
          <a:spcPct val="0"/>
        </a:spcBef>
        <a:spcAft>
          <a:spcPct val="0"/>
        </a:spcAft>
        <a:defRPr sz="2400">
          <a:solidFill>
            <a:schemeClr val="accent1"/>
          </a:solidFill>
          <a:latin typeface="Arial" charset="0"/>
        </a:defRPr>
      </a:lvl6pPr>
      <a:lvl7pPr marL="914400" algn="l" defTabSz="1109663" rtl="0" eaLnBrk="1" fontAlgn="base" hangingPunct="1">
        <a:spcBef>
          <a:spcPct val="0"/>
        </a:spcBef>
        <a:spcAft>
          <a:spcPct val="0"/>
        </a:spcAft>
        <a:defRPr sz="2400">
          <a:solidFill>
            <a:schemeClr val="accent1"/>
          </a:solidFill>
          <a:latin typeface="Arial" charset="0"/>
        </a:defRPr>
      </a:lvl7pPr>
      <a:lvl8pPr marL="1371600" algn="l" defTabSz="1109663" rtl="0" eaLnBrk="1" fontAlgn="base" hangingPunct="1">
        <a:spcBef>
          <a:spcPct val="0"/>
        </a:spcBef>
        <a:spcAft>
          <a:spcPct val="0"/>
        </a:spcAft>
        <a:defRPr sz="2400">
          <a:solidFill>
            <a:schemeClr val="accent1"/>
          </a:solidFill>
          <a:latin typeface="Arial" charset="0"/>
        </a:defRPr>
      </a:lvl8pPr>
      <a:lvl9pPr marL="1828800" algn="l" defTabSz="1109663" rtl="0" eaLnBrk="1" fontAlgn="base" hangingPunct="1">
        <a:spcBef>
          <a:spcPct val="0"/>
        </a:spcBef>
        <a:spcAft>
          <a:spcPct val="0"/>
        </a:spcAft>
        <a:defRPr sz="2400">
          <a:solidFill>
            <a:schemeClr val="accent1"/>
          </a:solidFill>
          <a:latin typeface="Arial" charset="0"/>
        </a:defRPr>
      </a:lvl9pPr>
    </p:titleStyle>
    <p:bodyStyle>
      <a:lvl1pPr marL="0" marR="0" indent="0" algn="l" defTabSz="901700" rtl="0" eaLnBrk="1" fontAlgn="base" latinLnBrk="0" hangingPunct="1">
        <a:lnSpc>
          <a:spcPct val="100000"/>
        </a:lnSpc>
        <a:spcBef>
          <a:spcPts val="200"/>
        </a:spcBef>
        <a:spcAft>
          <a:spcPct val="0"/>
        </a:spcAft>
        <a:buClr>
          <a:schemeClr val="tx2"/>
        </a:buClr>
        <a:buSzTx/>
        <a:buFont typeface="Symbol" pitchFamily="18" charset="2"/>
        <a:buNone/>
        <a:tabLst/>
        <a:defRPr lang="en-US" altLang="zh-TW" sz="1400" baseline="0" smtClean="0">
          <a:solidFill>
            <a:schemeClr val="tx1"/>
          </a:solidFill>
          <a:latin typeface="+mn-lt"/>
          <a:ea typeface="SimHei"/>
          <a:cs typeface="+mn-cs"/>
        </a:defRPr>
      </a:lvl1pPr>
      <a:lvl2pPr marL="228600" indent="-228600" algn="l" defTabSz="901700" rtl="0" eaLnBrk="1" fontAlgn="base" hangingPunct="1">
        <a:lnSpc>
          <a:spcPct val="100000"/>
        </a:lnSpc>
        <a:spcBef>
          <a:spcPts val="200"/>
        </a:spcBef>
        <a:spcAft>
          <a:spcPct val="0"/>
        </a:spcAft>
        <a:buClr>
          <a:srgbClr val="DB0011"/>
        </a:buClr>
        <a:buSzPct val="90000"/>
        <a:buFont typeface="Wingdings" panose="05000000000000000000" pitchFamily="2" charset="2"/>
        <a:buChar char=""/>
        <a:defRPr lang="en-US" altLang="zh-TW" sz="1400" baseline="0" smtClean="0">
          <a:solidFill>
            <a:schemeClr val="tx1"/>
          </a:solidFill>
          <a:latin typeface="+mn-lt"/>
          <a:ea typeface="SimHei"/>
          <a:cs typeface="+mn-cs"/>
        </a:defRPr>
      </a:lvl2pPr>
      <a:lvl3pPr marL="457200" indent="-228600" algn="l" defTabSz="901700" rtl="0" eaLnBrk="1" fontAlgn="base" hangingPunct="1">
        <a:lnSpc>
          <a:spcPct val="100000"/>
        </a:lnSpc>
        <a:spcBef>
          <a:spcPts val="200"/>
        </a:spcBef>
        <a:spcAft>
          <a:spcPct val="0"/>
        </a:spcAft>
        <a:buClr>
          <a:srgbClr val="DB0011"/>
        </a:buClr>
        <a:buFont typeface="Wingdings 2" panose="05020102010507070707" pitchFamily="18" charset="2"/>
        <a:buChar char=""/>
        <a:defRPr lang="en-US" altLang="zh-TW" sz="1200" baseline="0" smtClean="0">
          <a:solidFill>
            <a:schemeClr val="tx1"/>
          </a:solidFill>
          <a:latin typeface="+mn-lt"/>
          <a:ea typeface="SimHei"/>
          <a:cs typeface="+mn-cs"/>
        </a:defRPr>
      </a:lvl3pPr>
      <a:lvl4pPr marL="685800" indent="-228600" algn="l" defTabSz="901700" rtl="0" eaLnBrk="1" fontAlgn="base" hangingPunct="1">
        <a:lnSpc>
          <a:spcPct val="100000"/>
        </a:lnSpc>
        <a:spcBef>
          <a:spcPts val="200"/>
        </a:spcBef>
        <a:spcAft>
          <a:spcPct val="0"/>
        </a:spcAft>
        <a:buClr>
          <a:srgbClr val="DB0011"/>
        </a:buClr>
        <a:buFont typeface="Helvetica Neue for HSBC Lt" panose="020B0404020202020204" pitchFamily="34" charset="0"/>
        <a:buChar char="–"/>
        <a:defRPr lang="en-US" altLang="zh-TW" sz="1000" baseline="0" smtClean="0">
          <a:solidFill>
            <a:schemeClr val="tx1"/>
          </a:solidFill>
          <a:latin typeface="+mn-lt"/>
          <a:ea typeface="SimHei"/>
          <a:cs typeface="+mn-cs"/>
        </a:defRPr>
      </a:lvl4pPr>
      <a:lvl5pPr marL="914400" indent="-228600" algn="l" defTabSz="901700" rtl="0" eaLnBrk="1" fontAlgn="base" hangingPunct="1">
        <a:lnSpc>
          <a:spcPct val="100000"/>
        </a:lnSpc>
        <a:spcBef>
          <a:spcPts val="200"/>
        </a:spcBef>
        <a:spcAft>
          <a:spcPct val="0"/>
        </a:spcAft>
        <a:buClr>
          <a:srgbClr val="DB0011"/>
        </a:buClr>
        <a:buFont typeface="Helvetica Neue for HSBC Lt" panose="020B0404020202020204" pitchFamily="34" charset="0"/>
        <a:buChar char="–"/>
        <a:defRPr lang="en-GB" altLang="zh-TW" sz="900" dirty="0">
          <a:solidFill>
            <a:schemeClr val="tx1"/>
          </a:solidFill>
          <a:latin typeface="+mn-lt"/>
          <a:ea typeface="SimHei"/>
          <a:cs typeface="+mn-cs"/>
        </a:defRPr>
      </a:lvl5pPr>
      <a:lvl6pPr marL="1544638" indent="-212725" algn="l" defTabSz="1109663" rtl="0" eaLnBrk="1" fontAlgn="base" hangingPunct="1">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2001838" indent="-212725" algn="l" defTabSz="1109663" rtl="0" eaLnBrk="1" fontAlgn="base" hangingPunct="1">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9038" indent="-212725" algn="l" defTabSz="1109663" rtl="0" eaLnBrk="1" fontAlgn="base" hangingPunct="1">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6238" indent="-212725" algn="l" defTabSz="1109663" rtl="0" eaLnBrk="1" fontAlgn="base" hangingPunct="1">
        <a:spcBef>
          <a:spcPct val="20000"/>
        </a:spcBef>
        <a:spcAft>
          <a:spcPct val="0"/>
        </a:spcAft>
        <a:buClr>
          <a:schemeClr val="accent1"/>
        </a:buClr>
        <a:buFont typeface="Times New Roman" pitchFamily="18" charset="0"/>
        <a:buChar char="–"/>
        <a:defRPr sz="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7" name="Slide number"/>
          <p:cNvSpPr>
            <a:spLocks noChangeArrowheads="1"/>
          </p:cNvSpPr>
          <p:nvPr/>
        </p:nvSpPr>
        <p:spPr bwMode="gray">
          <a:xfrm>
            <a:off x="5099014" y="6710062"/>
            <a:ext cx="171522" cy="17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algn="ctr" defTabSz="901700" fontAlgn="base">
              <a:lnSpc>
                <a:spcPct val="100000"/>
              </a:lnSpc>
              <a:spcBef>
                <a:spcPts val="0"/>
              </a:spcBef>
              <a:spcAft>
                <a:spcPts val="0"/>
              </a:spcAft>
            </a:pPr>
            <a:fld id="{1CF9EA00-886D-43B8-A53F-CB3B22E97C6F}" type="slidenum">
              <a:rPr lang="en-GB" altLang="zh-TW" sz="1000" b="0" i="0" baseline="0" smtClean="0">
                <a:solidFill>
                  <a:srgbClr val="252525"/>
                </a:solidFill>
                <a:latin typeface="+mn-lt"/>
                <a:ea typeface="SimHei"/>
              </a:rPr>
              <a:pPr algn="ctr" defTabSz="901700" fontAlgn="base">
                <a:lnSpc>
                  <a:spcPct val="100000"/>
                </a:lnSpc>
                <a:spcBef>
                  <a:spcPts val="0"/>
                </a:spcBef>
                <a:spcAft>
                  <a:spcPts val="0"/>
                </a:spcAft>
              </a:pPr>
              <a:t>‹#›</a:t>
            </a:fld>
            <a:endParaRPr lang="en-GB" altLang="zh-TW" sz="1000" b="0" i="0" baseline="0" dirty="0">
              <a:solidFill>
                <a:srgbClr val="252525"/>
              </a:solidFill>
              <a:latin typeface="+mn-lt"/>
              <a:ea typeface="SimHei"/>
            </a:endParaRPr>
          </a:p>
        </p:txBody>
      </p:sp>
      <p:sp>
        <p:nvSpPr>
          <p:cNvPr id="26" name="Slide title"/>
          <p:cNvSpPr>
            <a:spLocks noGrp="1" noChangeArrowheads="1"/>
          </p:cNvSpPr>
          <p:nvPr>
            <p:ph type="title"/>
          </p:nvPr>
        </p:nvSpPr>
        <p:spPr bwMode="gray">
          <a:xfrm>
            <a:off x="412749" y="415436"/>
            <a:ext cx="9540875" cy="2492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spAutoFit/>
          </a:bodyPr>
          <a:lstStyle/>
          <a:p>
            <a:pPr lvl="0"/>
            <a:r>
              <a:rPr lang="en-GB" altLang="zh-TW" dirty="0" smtClean="0"/>
              <a:t>Click to edit Master title style</a:t>
            </a:r>
          </a:p>
        </p:txBody>
      </p:sp>
      <p:sp>
        <p:nvSpPr>
          <p:cNvPr id="28" name="Footer Placeholder 2"/>
          <p:cNvSpPr>
            <a:spLocks noGrp="1"/>
          </p:cNvSpPr>
          <p:nvPr>
            <p:ph type="ftr" sz="quarter" idx="3"/>
          </p:nvPr>
        </p:nvSpPr>
        <p:spPr bwMode="gray">
          <a:xfrm>
            <a:off x="7638825" y="6712330"/>
            <a:ext cx="2314800" cy="1692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rtlCol="0" anchor="ctr">
            <a:noAutofit/>
          </a:bodyPr>
          <a:lstStyle>
            <a:lvl1pPr algn="r" rtl="0" eaLnBrk="0" fontAlgn="base" hangingPunct="0">
              <a:lnSpc>
                <a:spcPct val="100000"/>
              </a:lnSpc>
              <a:spcBef>
                <a:spcPts val="0"/>
              </a:spcBef>
              <a:spcAft>
                <a:spcPts val="0"/>
              </a:spcAft>
              <a:defRPr lang="en-GB" altLang="zh-TW" sz="1000" b="0" i="0" kern="1200" smtClean="0">
                <a:solidFill>
                  <a:srgbClr val="D7D8D6"/>
                </a:solidFill>
                <a:latin typeface="+mj-lt"/>
                <a:ea typeface="SimHei"/>
                <a:cs typeface="Arial" charset="0"/>
              </a:defRPr>
            </a:lvl1pPr>
          </a:lstStyle>
          <a:p>
            <a:endParaRPr lang="en-US" dirty="0"/>
          </a:p>
        </p:txBody>
      </p:sp>
      <p:grpSp>
        <p:nvGrpSpPr>
          <p:cNvPr id="11" name="Background grid" hidden="1"/>
          <p:cNvGrpSpPr/>
          <p:nvPr userDrawn="1"/>
        </p:nvGrpSpPr>
        <p:grpSpPr>
          <a:xfrm>
            <a:off x="419101" y="439737"/>
            <a:ext cx="9537698" cy="6161088"/>
            <a:chOff x="419101" y="439737"/>
            <a:chExt cx="9537698" cy="6161088"/>
          </a:xfrm>
        </p:grpSpPr>
        <p:sp>
          <p:nvSpPr>
            <p:cNvPr id="12" name="Rectangle 446" hidden="1"/>
            <p:cNvSpPr>
              <a:spLocks noChangeArrowheads="1"/>
            </p:cNvSpPr>
            <p:nvPr/>
          </p:nvSpPr>
          <p:spPr bwMode="auto">
            <a:xfrm>
              <a:off x="8805991" y="439737"/>
              <a:ext cx="1150808" cy="576263"/>
            </a:xfrm>
            <a:prstGeom prst="rect">
              <a:avLst/>
            </a:prstGeom>
            <a:noFill/>
            <a:ln w="3175">
              <a:solidFill>
                <a:schemeClr val="bg1">
                  <a:lumMod val="7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0321" tIns="45162" rIns="90321" bIns="45162" anchor="ct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pPr>
                <a:lnSpc>
                  <a:spcPts val="700"/>
                </a:lnSpc>
                <a:defRPr/>
              </a:pPr>
              <a:r>
                <a:rPr lang="en-GB" altLang="en-US" sz="800" b="0" smtClean="0">
                  <a:solidFill>
                    <a:schemeClr val="bg1">
                      <a:lumMod val="75000"/>
                    </a:schemeClr>
                  </a:solidFill>
                </a:rPr>
                <a:t>Third party logo</a:t>
              </a:r>
            </a:p>
          </p:txBody>
        </p:sp>
        <p:sp>
          <p:nvSpPr>
            <p:cNvPr id="13" name="Rectangle 204" hidden="1"/>
            <p:cNvSpPr>
              <a:spLocks noChangeArrowheads="1"/>
            </p:cNvSpPr>
            <p:nvPr userDrawn="1"/>
          </p:nvSpPr>
          <p:spPr bwMode="auto">
            <a:xfrm>
              <a:off x="419101" y="1333501"/>
              <a:ext cx="4673509" cy="2543555"/>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p>
          </p:txBody>
        </p:sp>
        <p:sp>
          <p:nvSpPr>
            <p:cNvPr id="14" name="Rectangle 206" hidden="1"/>
            <p:cNvSpPr>
              <a:spLocks noChangeArrowheads="1"/>
            </p:cNvSpPr>
            <p:nvPr userDrawn="1"/>
          </p:nvSpPr>
          <p:spPr bwMode="auto">
            <a:xfrm>
              <a:off x="419101" y="4059936"/>
              <a:ext cx="4673509" cy="2540889"/>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p>
          </p:txBody>
        </p:sp>
        <p:sp>
          <p:nvSpPr>
            <p:cNvPr id="15" name="Rectangle 223" hidden="1"/>
            <p:cNvSpPr>
              <a:spLocks noChangeArrowheads="1"/>
            </p:cNvSpPr>
            <p:nvPr userDrawn="1"/>
          </p:nvSpPr>
          <p:spPr bwMode="auto">
            <a:xfrm>
              <a:off x="5280548" y="1333501"/>
              <a:ext cx="4671361" cy="2543555"/>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p>
          </p:txBody>
        </p:sp>
        <p:sp>
          <p:nvSpPr>
            <p:cNvPr id="16" name="Rectangle 224" hidden="1"/>
            <p:cNvSpPr>
              <a:spLocks noChangeArrowheads="1"/>
            </p:cNvSpPr>
            <p:nvPr userDrawn="1"/>
          </p:nvSpPr>
          <p:spPr bwMode="auto">
            <a:xfrm>
              <a:off x="5280548" y="4059936"/>
              <a:ext cx="4671361" cy="2540889"/>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mtClean="0"/>
            </a:p>
          </p:txBody>
        </p:sp>
      </p:grpSp>
    </p:spTree>
    <p:extLst>
      <p:ext uri="{BB962C8B-B14F-4D97-AF65-F5344CB8AC3E}">
        <p14:creationId xmlns:p14="http://schemas.microsoft.com/office/powerpoint/2010/main" val="154425364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iming>
    <p:tnLst>
      <p:par>
        <p:cTn id="1" dur="indefinite" restart="never" nodeType="tmRoot"/>
      </p:par>
    </p:tnLst>
  </p:timing>
  <p:hf sldNum="0" hdr="0" dt="0"/>
  <p:txStyles>
    <p:titleStyle>
      <a:lvl1pPr algn="l" defTabSz="1165225" rtl="0" eaLnBrk="0" fontAlgn="base" hangingPunct="0">
        <a:lnSpc>
          <a:spcPct val="90000"/>
        </a:lnSpc>
        <a:spcBef>
          <a:spcPct val="0"/>
        </a:spcBef>
        <a:spcAft>
          <a:spcPct val="0"/>
        </a:spcAft>
        <a:defRPr sz="1800" b="1" baseline="0">
          <a:solidFill>
            <a:schemeClr val="tx1"/>
          </a:solidFill>
          <a:latin typeface="+mj-lt"/>
          <a:ea typeface="SimHei"/>
          <a:cs typeface="+mj-cs"/>
        </a:defRPr>
      </a:lvl1pPr>
      <a:lvl2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5pPr>
      <a:lvl6pPr marL="457200" algn="l" defTabSz="1109663" rtl="0" fontAlgn="base">
        <a:spcBef>
          <a:spcPct val="0"/>
        </a:spcBef>
        <a:spcAft>
          <a:spcPct val="0"/>
        </a:spcAft>
        <a:defRPr sz="2400">
          <a:solidFill>
            <a:schemeClr val="accent1"/>
          </a:solidFill>
          <a:latin typeface="Arial" charset="0"/>
          <a:cs typeface="Arial" charset="0"/>
        </a:defRPr>
      </a:lvl6pPr>
      <a:lvl7pPr marL="914400" algn="l" defTabSz="1109663" rtl="0" fontAlgn="base">
        <a:spcBef>
          <a:spcPct val="0"/>
        </a:spcBef>
        <a:spcAft>
          <a:spcPct val="0"/>
        </a:spcAft>
        <a:defRPr sz="2400">
          <a:solidFill>
            <a:schemeClr val="accent1"/>
          </a:solidFill>
          <a:latin typeface="Arial" charset="0"/>
          <a:cs typeface="Arial" charset="0"/>
        </a:defRPr>
      </a:lvl7pPr>
      <a:lvl8pPr marL="1371600" algn="l" defTabSz="1109663" rtl="0" fontAlgn="base">
        <a:spcBef>
          <a:spcPct val="0"/>
        </a:spcBef>
        <a:spcAft>
          <a:spcPct val="0"/>
        </a:spcAft>
        <a:defRPr sz="2400">
          <a:solidFill>
            <a:schemeClr val="accent1"/>
          </a:solidFill>
          <a:latin typeface="Arial" charset="0"/>
          <a:cs typeface="Arial" charset="0"/>
        </a:defRPr>
      </a:lvl8pPr>
      <a:lvl9pPr marL="1828800" algn="l" defTabSz="1109663" rtl="0" fontAlgn="base">
        <a:spcBef>
          <a:spcPct val="0"/>
        </a:spcBef>
        <a:spcAft>
          <a:spcPct val="0"/>
        </a:spcAft>
        <a:defRPr sz="2400">
          <a:solidFill>
            <a:schemeClr val="accent1"/>
          </a:solidFill>
          <a:latin typeface="Arial" charset="0"/>
          <a:cs typeface="Arial" charset="0"/>
        </a:defRPr>
      </a:lvl9pPr>
    </p:titleStyle>
    <p:bodyStyle>
      <a:lvl1pPr marL="0" indent="0" algn="l" defTabSz="901700" rtl="0" eaLnBrk="0" fontAlgn="base" hangingPunct="0">
        <a:spcBef>
          <a:spcPts val="200"/>
        </a:spcBef>
        <a:spcAft>
          <a:spcPct val="0"/>
        </a:spcAft>
        <a:buClr>
          <a:schemeClr val="tx2"/>
        </a:buClr>
        <a:buFont typeface="Symbol" pitchFamily="18" charset="2"/>
        <a:buNone/>
        <a:defRPr lang="en-GB" altLang="zh-TW" sz="1400" baseline="0" dirty="0" smtClean="0">
          <a:solidFill>
            <a:schemeClr val="tx1"/>
          </a:solidFill>
          <a:latin typeface="+mn-lt"/>
          <a:ea typeface="SimHei"/>
          <a:cs typeface="+mn-cs"/>
        </a:defRPr>
      </a:lvl1pPr>
      <a:lvl2pPr marL="228600" indent="-228600" algn="l" defTabSz="901700" rtl="0" eaLnBrk="0" fontAlgn="base" hangingPunct="0">
        <a:spcBef>
          <a:spcPts val="200"/>
        </a:spcBef>
        <a:spcAft>
          <a:spcPct val="0"/>
        </a:spcAft>
        <a:buClr>
          <a:schemeClr val="accent1"/>
        </a:buClr>
        <a:buSzPct val="90000"/>
        <a:buFont typeface="Wingdings" panose="05000000000000000000" pitchFamily="2" charset="2"/>
        <a:buChar char="u"/>
        <a:defRPr lang="en-GB" altLang="zh-TW" sz="1400" baseline="0" dirty="0" smtClean="0">
          <a:solidFill>
            <a:schemeClr val="tx1"/>
          </a:solidFill>
          <a:latin typeface="+mn-lt"/>
          <a:ea typeface="SimHei"/>
          <a:cs typeface="+mn-cs"/>
        </a:defRPr>
      </a:lvl2pPr>
      <a:lvl3pPr marL="461963" indent="-233363" algn="l" defTabSz="901700" rtl="0" eaLnBrk="0" fontAlgn="base" hangingPunct="0">
        <a:spcBef>
          <a:spcPts val="200"/>
        </a:spcBef>
        <a:spcAft>
          <a:spcPct val="0"/>
        </a:spcAft>
        <a:buClr>
          <a:schemeClr val="accent1"/>
        </a:buClr>
        <a:buFont typeface="Wingdings 2" panose="05020102010507070707" pitchFamily="18" charset="2"/>
        <a:buChar char=""/>
        <a:defRPr lang="en-GB" altLang="zh-TW" sz="1200" baseline="0" dirty="0" smtClean="0">
          <a:solidFill>
            <a:schemeClr val="tx1"/>
          </a:solidFill>
          <a:latin typeface="+mn-lt"/>
          <a:ea typeface="SimHei"/>
          <a:cs typeface="+mn-cs"/>
        </a:defRPr>
      </a:lvl3pPr>
      <a:lvl4pPr marL="684213" indent="-222250" algn="l" defTabSz="901700" rtl="0" eaLnBrk="0" fontAlgn="base" hangingPunct="0">
        <a:spcBef>
          <a:spcPts val="200"/>
        </a:spcBef>
        <a:spcAft>
          <a:spcPct val="0"/>
        </a:spcAft>
        <a:buClr>
          <a:schemeClr val="accent1"/>
        </a:buClr>
        <a:buFont typeface="Helvetica Neue for HSBC Lt" panose="020B0404020202020204" pitchFamily="34" charset="0"/>
        <a:buChar char="–"/>
        <a:defRPr lang="en-GB" altLang="zh-TW" sz="1000" baseline="0" dirty="0" smtClean="0">
          <a:solidFill>
            <a:schemeClr val="tx1"/>
          </a:solidFill>
          <a:latin typeface="+mn-lt"/>
          <a:ea typeface="SimHei"/>
          <a:cs typeface="+mn-cs"/>
        </a:defRPr>
      </a:lvl4pPr>
      <a:lvl5pPr marL="914400" indent="-230188" algn="l" defTabSz="1165225" rtl="0" eaLnBrk="0" fontAlgn="base" hangingPunct="0">
        <a:spcBef>
          <a:spcPts val="200"/>
        </a:spcBef>
        <a:spcAft>
          <a:spcPct val="0"/>
        </a:spcAft>
        <a:buClr>
          <a:schemeClr val="accent1"/>
        </a:buClr>
        <a:buFont typeface="Helvetica Neue for HSBC Lt" panose="020B0404020202020204" pitchFamily="34" charset="0"/>
        <a:buChar char="–"/>
        <a:defRPr lang="en-GB" altLang="zh-TW" sz="900" dirty="0">
          <a:solidFill>
            <a:schemeClr val="tx1"/>
          </a:solidFill>
          <a:latin typeface="+mn-lt"/>
          <a:ea typeface="SimHei"/>
          <a:cs typeface="+mn-cs"/>
        </a:defRPr>
      </a:lvl5pPr>
      <a:lvl6pPr marL="15446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20018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90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62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pluto.huji.ac.il/~galelidan/Copulas%20and%20Machine%20Learning.pdf"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dreads.com/work/quotes/6785614"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5"/>
          <p:cNvSpPr>
            <a:spLocks noGrp="1"/>
          </p:cNvSpPr>
          <p:nvPr>
            <p:ph type="ftr" sz="quarter" idx="12"/>
          </p:nvPr>
        </p:nvSpPr>
        <p:spPr/>
        <p:txBody>
          <a:bodyPr/>
          <a:lstStyle/>
          <a:p>
            <a:r>
              <a:rPr lang="en-US" dirty="0" smtClean="0"/>
              <a:t>PUBLIC</a:t>
            </a:r>
            <a:endParaRPr lang="en-US" dirty="0"/>
          </a:p>
        </p:txBody>
      </p:sp>
      <p:sp>
        <p:nvSpPr>
          <p:cNvPr id="13" name="Text Placeholder 12"/>
          <p:cNvSpPr>
            <a:spLocks noGrp="1"/>
          </p:cNvSpPr>
          <p:nvPr>
            <p:ph type="body" sz="quarter" idx="11"/>
          </p:nvPr>
        </p:nvSpPr>
        <p:spPr/>
        <p:txBody>
          <a:bodyPr/>
          <a:lstStyle/>
          <a:p>
            <a:r>
              <a:rPr lang="en-GB" dirty="0" smtClean="0"/>
              <a:t>06 April, 2019</a:t>
            </a:r>
            <a:endParaRPr lang="en-GB" dirty="0"/>
          </a:p>
        </p:txBody>
      </p:sp>
      <p:sp>
        <p:nvSpPr>
          <p:cNvPr id="12" name="Text Placeholder 11"/>
          <p:cNvSpPr>
            <a:spLocks noGrp="1"/>
          </p:cNvSpPr>
          <p:nvPr>
            <p:ph type="body" sz="quarter" idx="10"/>
          </p:nvPr>
        </p:nvSpPr>
        <p:spPr/>
        <p:txBody>
          <a:bodyPr/>
          <a:lstStyle/>
          <a:p>
            <a:r>
              <a:rPr lang="en-GB" dirty="0" smtClean="0"/>
              <a:t>Ahmad Farhat</a:t>
            </a:r>
            <a:endParaRPr lang="en-GB" dirty="0"/>
          </a:p>
        </p:txBody>
      </p:sp>
      <p:sp>
        <p:nvSpPr>
          <p:cNvPr id="11" name="Subtitle 10"/>
          <p:cNvSpPr>
            <a:spLocks noGrp="1"/>
          </p:cNvSpPr>
          <p:nvPr>
            <p:ph type="subTitle" sz="quarter" idx="1"/>
          </p:nvPr>
        </p:nvSpPr>
        <p:spPr/>
        <p:txBody>
          <a:bodyPr/>
          <a:lstStyle/>
          <a:p>
            <a:r>
              <a:rPr lang="en-GB" dirty="0" smtClean="0"/>
              <a:t>Dependence </a:t>
            </a:r>
            <a:r>
              <a:rPr lang="en-GB" dirty="0"/>
              <a:t>Modelling with Vine </a:t>
            </a:r>
            <a:r>
              <a:rPr lang="en-GB" dirty="0" smtClean="0"/>
              <a:t>Copulas</a:t>
            </a:r>
            <a:endParaRPr lang="en-GB" dirty="0"/>
          </a:p>
        </p:txBody>
      </p:sp>
      <p:sp>
        <p:nvSpPr>
          <p:cNvPr id="21" name="Title 20"/>
          <p:cNvSpPr>
            <a:spLocks noGrp="1"/>
          </p:cNvSpPr>
          <p:nvPr>
            <p:ph type="ctrTitle" sz="quarter"/>
          </p:nvPr>
        </p:nvSpPr>
        <p:spPr/>
        <p:txBody>
          <a:bodyPr/>
          <a:lstStyle/>
          <a:p>
            <a:r>
              <a:rPr lang="en-GB" dirty="0"/>
              <a:t>Dispelling the Curse of </a:t>
            </a:r>
            <a:r>
              <a:rPr lang="en-GB" dirty="0" smtClean="0"/>
              <a:t>Dimensionality</a:t>
            </a:r>
            <a:endParaRPr lang="en-GB" dirty="0"/>
          </a:p>
        </p:txBody>
      </p:sp>
    </p:spTree>
    <p:extLst>
      <p:ext uri="{BB962C8B-B14F-4D97-AF65-F5344CB8AC3E}">
        <p14:creationId xmlns:p14="http://schemas.microsoft.com/office/powerpoint/2010/main" val="1718434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PUBLIC</a:t>
            </a:r>
          </a:p>
        </p:txBody>
      </p:sp>
      <p:sp>
        <p:nvSpPr>
          <p:cNvPr id="10" name="Body text 10"/>
          <p:cNvSpPr>
            <a:spLocks noGrp="1"/>
          </p:cNvSpPr>
          <p:nvPr>
            <p:ph type="title"/>
          </p:nvPr>
        </p:nvSpPr>
        <p:spPr>
          <a:xfrm>
            <a:off x="412749" y="415436"/>
            <a:ext cx="9540875" cy="276999"/>
          </a:xfrm>
        </p:spPr>
        <p:txBody>
          <a:bodyPr wrap="square" lIns="0" tIns="0" rIns="0" bIns="0" anchor="t">
            <a:noAutofit/>
          </a:bodyPr>
          <a:lstStyle/>
          <a:p>
            <a:pPr>
              <a:lnSpc>
                <a:spcPct val="100000"/>
              </a:lnSpc>
              <a:spcBef>
                <a:spcPts val="400"/>
              </a:spcBef>
              <a:spcAft>
                <a:spcPts val="0"/>
              </a:spcAft>
            </a:pPr>
            <a:r>
              <a:rPr lang="pl-PL" altLang="en-US" dirty="0"/>
              <a:t>Sample </a:t>
            </a:r>
            <a:r>
              <a:rPr lang="pl-PL" altLang="en-US" dirty="0" smtClean="0"/>
              <a:t>Workflow</a:t>
            </a:r>
            <a:endParaRPr lang="en-GB" dirty="0">
              <a:latin typeface="Arial" panose="020B0604020202020204" pitchFamily="34" charset="0"/>
            </a:endParaRPr>
          </a:p>
        </p:txBody>
      </p:sp>
      <p:cxnSp>
        <p:nvCxnSpPr>
          <p:cNvPr id="15" name="Straight Connector 14"/>
          <p:cNvCxnSpPr/>
          <p:nvPr/>
        </p:nvCxnSpPr>
        <p:spPr bwMode="auto">
          <a:xfrm>
            <a:off x="3513909" y="1254034"/>
            <a:ext cx="0" cy="5290457"/>
          </a:xfrm>
          <a:prstGeom prst="line">
            <a:avLst/>
          </a:prstGeom>
          <a:solidFill>
            <a:schemeClr val="accent1"/>
          </a:solidFill>
          <a:ln w="6350" cap="flat" cmpd="sng" algn="ctr">
            <a:solidFill>
              <a:schemeClr val="tx1"/>
            </a:solidFill>
            <a:prstDash val="solid"/>
            <a:round/>
            <a:headEnd type="none" w="med" len="med"/>
            <a:tailEnd type="none" w="med" len="med"/>
          </a:ln>
          <a:effectLst/>
        </p:spPr>
      </p:cxnSp>
      <p:sp>
        <p:nvSpPr>
          <p:cNvPr id="17" name="Body text 17"/>
          <p:cNvSpPr/>
          <p:nvPr/>
        </p:nvSpPr>
        <p:spPr bwMode="auto">
          <a:xfrm>
            <a:off x="298449" y="1254034"/>
            <a:ext cx="3101159" cy="5290457"/>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6350" cap="flat" cmpd="sng" algn="ctr">
                <a:solidFill>
                  <a:schemeClr val="tx1"/>
                </a:solidFill>
                <a:prstDash val="solid"/>
                <a:round/>
                <a:headEnd type="none" w="med" len="med"/>
                <a:tailEnd type="none" w="med" len="med"/>
              </a14:hiddenLine>
            </a:ext>
          </a:extLst>
        </p:spPr>
        <p:txBody>
          <a:bodyPr vert="horz" wrap="square" lIns="0" tIns="0" rIns="0" bIns="0" numCol="1" rtlCol="0" anchor="t" anchorCtr="0" compatLnSpc="1">
            <a:prstTxWarp prst="textNoShape">
              <a:avLst/>
            </a:prstTxWarp>
            <a:noAutofit/>
          </a:bodyPr>
          <a:lstStyle/>
          <a:p>
            <a:pPr marL="342900" indent="-342900" defTabSz="858838" eaLnBrk="0" fontAlgn="base" hangingPunct="0">
              <a:lnSpc>
                <a:spcPct val="150000"/>
              </a:lnSpc>
              <a:spcBef>
                <a:spcPts val="400"/>
              </a:spcBef>
              <a:buFont typeface="+mj-lt"/>
              <a:buAutoNum type="arabicPeriod"/>
            </a:pPr>
            <a:r>
              <a:rPr lang="en-GB" sz="1500" b="1" dirty="0">
                <a:solidFill>
                  <a:srgbClr val="000000"/>
                </a:solidFill>
                <a:latin typeface="Arial" panose="020B0604020202020204" pitchFamily="34" charset="0"/>
                <a:ea typeface="SimHei" panose="02010609060101010101" pitchFamily="49" charset="-122"/>
              </a:rPr>
              <a:t>Estimate </a:t>
            </a:r>
            <a:r>
              <a:rPr lang="en-GB" sz="1500" b="1" dirty="0" err="1">
                <a:solidFill>
                  <a:srgbClr val="000000"/>
                </a:solidFill>
                <a:latin typeface="Arial" panose="020B0604020202020204" pitchFamily="34" charset="0"/>
                <a:ea typeface="SimHei" panose="02010609060101010101" pitchFamily="49" charset="-122"/>
              </a:rPr>
              <a:t>univariate</a:t>
            </a:r>
            <a:r>
              <a:rPr lang="en-GB" sz="1500" b="1" dirty="0">
                <a:solidFill>
                  <a:srgbClr val="000000"/>
                </a:solidFill>
                <a:latin typeface="Arial" panose="020B0604020202020204" pitchFamily="34" charset="0"/>
                <a:ea typeface="SimHei" panose="02010609060101010101" pitchFamily="49" charset="-122"/>
              </a:rPr>
              <a:t> </a:t>
            </a:r>
            <a:r>
              <a:rPr lang="en-GB" sz="1500" b="1" dirty="0" err="1">
                <a:solidFill>
                  <a:srgbClr val="000000"/>
                </a:solidFill>
                <a:latin typeface="Arial" panose="020B0604020202020204" pitchFamily="34" charset="0"/>
                <a:ea typeface="SimHei" panose="02010609060101010101" pitchFamily="49" charset="-122"/>
              </a:rPr>
              <a:t>marginals</a:t>
            </a:r>
            <a:endParaRPr lang="en-GB" sz="1500" b="1" dirty="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endParaRPr lang="en-GB" sz="1500" b="1" dirty="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endParaRPr lang="en-GB" sz="1500" b="1" dirty="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r>
              <a:rPr lang="en-GB" sz="1500" b="1" dirty="0">
                <a:solidFill>
                  <a:srgbClr val="000000"/>
                </a:solidFill>
                <a:latin typeface="Arial" panose="020B0604020202020204" pitchFamily="34" charset="0"/>
                <a:ea typeface="SimHei" panose="02010609060101010101" pitchFamily="49" charset="-122"/>
              </a:rPr>
              <a:t>Model selection and parameter estimation</a:t>
            </a:r>
          </a:p>
          <a:p>
            <a:pPr marL="342900" indent="-342900" defTabSz="858838" eaLnBrk="0" fontAlgn="base" hangingPunct="0">
              <a:lnSpc>
                <a:spcPct val="150000"/>
              </a:lnSpc>
              <a:spcBef>
                <a:spcPts val="400"/>
              </a:spcBef>
              <a:buFont typeface="+mj-lt"/>
              <a:buAutoNum type="arabicPeriod"/>
            </a:pPr>
            <a:endParaRPr lang="en-GB" sz="1500" b="1" dirty="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endParaRPr lang="en-GB" sz="1500" b="1" dirty="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r>
              <a:rPr lang="en-GB" sz="1500" b="1" dirty="0">
                <a:solidFill>
                  <a:srgbClr val="000000"/>
                </a:solidFill>
                <a:latin typeface="Arial" panose="020B0604020202020204" pitchFamily="34" charset="0"/>
                <a:ea typeface="SimHei" panose="02010609060101010101" pitchFamily="49" charset="-122"/>
              </a:rPr>
              <a:t>Leading to estimation of the multivariate distribution</a:t>
            </a:r>
          </a:p>
          <a:p>
            <a:pPr marL="342900" indent="-342900" defTabSz="858838" eaLnBrk="0" fontAlgn="base" hangingPunct="0">
              <a:lnSpc>
                <a:spcPct val="150000"/>
              </a:lnSpc>
              <a:spcBef>
                <a:spcPts val="400"/>
              </a:spcBef>
              <a:buFont typeface="+mj-lt"/>
              <a:buAutoNum type="arabicPeriod"/>
            </a:pPr>
            <a:endParaRPr lang="en-GB" sz="1500" b="1" dirty="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endParaRPr lang="en-GB" sz="1500" b="1" dirty="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r>
              <a:rPr lang="en-GB" sz="1500" b="1" dirty="0">
                <a:solidFill>
                  <a:srgbClr val="000000"/>
                </a:solidFill>
                <a:latin typeface="Arial" panose="020B0604020202020204" pitchFamily="34" charset="0"/>
                <a:ea typeface="SimHei" panose="02010609060101010101" pitchFamily="49" charset="-122"/>
              </a:rPr>
              <a:t>Run Monte Carlo simulations</a:t>
            </a:r>
          </a:p>
          <a:p>
            <a:pPr marL="342900" indent="-342900" defTabSz="858838" eaLnBrk="0" fontAlgn="base" hangingPunct="0">
              <a:lnSpc>
                <a:spcPct val="150000"/>
              </a:lnSpc>
              <a:spcBef>
                <a:spcPts val="400"/>
              </a:spcBef>
              <a:buFont typeface="+mj-lt"/>
              <a:buAutoNum type="arabicPeriod"/>
            </a:pPr>
            <a:endParaRPr lang="en-GB" sz="1500" b="1" dirty="0" smtClean="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endParaRPr lang="en-GB" sz="1600" dirty="0" smtClean="0">
              <a:solidFill>
                <a:srgbClr val="000000"/>
              </a:solidFill>
              <a:latin typeface="Arial" panose="020B0604020202020204" pitchFamily="34" charset="0"/>
              <a:ea typeface="SimHei" panose="02010609060101010101" pitchFamily="49" charset="-122"/>
            </a:endParaRPr>
          </a:p>
        </p:txBody>
      </p:sp>
      <p:pic>
        <p:nvPicPr>
          <p:cNvPr id="2" name="Picture 1"/>
          <p:cNvPicPr>
            <a:picLocks noChangeAspect="1"/>
          </p:cNvPicPr>
          <p:nvPr/>
        </p:nvPicPr>
        <p:blipFill>
          <a:blip r:embed="rId3"/>
          <a:stretch>
            <a:fillRect/>
          </a:stretch>
        </p:blipFill>
        <p:spPr>
          <a:xfrm>
            <a:off x="6747625" y="1601102"/>
            <a:ext cx="3545615" cy="4146918"/>
          </a:xfrm>
          <a:prstGeom prst="rect">
            <a:avLst/>
          </a:prstGeom>
        </p:spPr>
      </p:pic>
      <p:sp>
        <p:nvSpPr>
          <p:cNvPr id="3" name="TextBox 2"/>
          <p:cNvSpPr txBox="1"/>
          <p:nvPr/>
        </p:nvSpPr>
        <p:spPr>
          <a:xfrm>
            <a:off x="7947808" y="1147333"/>
            <a:ext cx="1202958" cy="338554"/>
          </a:xfrm>
          <a:prstGeom prst="rect">
            <a:avLst/>
          </a:prstGeom>
          <a:noFill/>
        </p:spPr>
        <p:txBody>
          <a:bodyPr wrap="none" rtlCol="0">
            <a:spAutoFit/>
          </a:bodyPr>
          <a:lstStyle/>
          <a:p>
            <a:r>
              <a:rPr lang="en-GB" sz="1600" dirty="0" smtClean="0"/>
              <a:t>Truncation</a:t>
            </a:r>
            <a:r>
              <a:rPr lang="pl-PL" sz="1600" dirty="0" smtClean="0"/>
              <a:t>:</a:t>
            </a:r>
            <a:endParaRPr lang="en-GB" sz="1600" dirty="0" smtClean="0"/>
          </a:p>
        </p:txBody>
      </p:sp>
      <p:pic>
        <p:nvPicPr>
          <p:cNvPr id="5" name="Picture 4"/>
          <p:cNvPicPr>
            <a:picLocks noChangeAspect="1"/>
          </p:cNvPicPr>
          <p:nvPr/>
        </p:nvPicPr>
        <p:blipFill>
          <a:blip r:embed="rId4"/>
          <a:stretch>
            <a:fillRect/>
          </a:stretch>
        </p:blipFill>
        <p:spPr>
          <a:xfrm>
            <a:off x="3880069" y="3541211"/>
            <a:ext cx="2352675" cy="266700"/>
          </a:xfrm>
          <a:prstGeom prst="rect">
            <a:avLst/>
          </a:prstGeom>
        </p:spPr>
      </p:pic>
      <p:sp>
        <p:nvSpPr>
          <p:cNvPr id="14" name="TextBox 13"/>
          <p:cNvSpPr txBox="1"/>
          <p:nvPr/>
        </p:nvSpPr>
        <p:spPr>
          <a:xfrm>
            <a:off x="3990872" y="3071828"/>
            <a:ext cx="2337499" cy="338554"/>
          </a:xfrm>
          <a:prstGeom prst="rect">
            <a:avLst/>
          </a:prstGeom>
          <a:noFill/>
        </p:spPr>
        <p:txBody>
          <a:bodyPr wrap="none" rtlCol="0">
            <a:spAutoFit/>
          </a:bodyPr>
          <a:lstStyle/>
          <a:p>
            <a:r>
              <a:rPr lang="en-GB" sz="1600" dirty="0" smtClean="0"/>
              <a:t>Simplifying assumption</a:t>
            </a:r>
            <a:r>
              <a:rPr lang="pl-PL" sz="1600" dirty="0" smtClean="0"/>
              <a:t>:</a:t>
            </a:r>
            <a:endParaRPr lang="en-GB" sz="1600" dirty="0" smtClean="0"/>
          </a:p>
        </p:txBody>
      </p:sp>
      <p:sp>
        <p:nvSpPr>
          <p:cNvPr id="7" name="TextBox 6"/>
          <p:cNvSpPr txBox="1"/>
          <p:nvPr/>
        </p:nvSpPr>
        <p:spPr>
          <a:xfrm>
            <a:off x="3555326" y="3893342"/>
            <a:ext cx="3009157" cy="307777"/>
          </a:xfrm>
          <a:prstGeom prst="rect">
            <a:avLst/>
          </a:prstGeom>
          <a:noFill/>
        </p:spPr>
        <p:txBody>
          <a:bodyPr wrap="none" rtlCol="0">
            <a:spAutoFit/>
          </a:bodyPr>
          <a:lstStyle/>
          <a:p>
            <a:r>
              <a:rPr lang="pl-PL" sz="1400" dirty="0" smtClean="0"/>
              <a:t>d</a:t>
            </a:r>
            <a:r>
              <a:rPr lang="en-GB" sz="1400" dirty="0" err="1" smtClean="0"/>
              <a:t>oes</a:t>
            </a:r>
            <a:r>
              <a:rPr lang="en-GB" sz="1400" dirty="0" smtClean="0"/>
              <a:t> not depend on the value of x2</a:t>
            </a:r>
            <a:endParaRPr lang="en-GB" sz="1400" dirty="0"/>
          </a:p>
        </p:txBody>
      </p:sp>
      <p:sp>
        <p:nvSpPr>
          <p:cNvPr id="9" name="Rectangle 8"/>
          <p:cNvSpPr/>
          <p:nvPr/>
        </p:nvSpPr>
        <p:spPr bwMode="auto">
          <a:xfrm>
            <a:off x="3531120" y="3017336"/>
            <a:ext cx="3009157" cy="1314450"/>
          </a:xfrm>
          <a:prstGeom prst="rect">
            <a:avLst/>
          </a:prstGeom>
          <a:no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en-GB" sz="600" b="1" i="1" u="none" strike="noStrike" cap="none" normalizeH="0" baseline="0" smtClean="0">
              <a:ln>
                <a:noFill/>
              </a:ln>
              <a:solidFill>
                <a:schemeClr val="tx1"/>
              </a:solidFill>
              <a:effectLst/>
              <a:latin typeface="Arial" charset="0"/>
            </a:endParaRPr>
          </a:p>
        </p:txBody>
      </p:sp>
      <p:sp>
        <p:nvSpPr>
          <p:cNvPr id="16" name="Rectangle 15"/>
          <p:cNvSpPr/>
          <p:nvPr/>
        </p:nvSpPr>
        <p:spPr bwMode="auto">
          <a:xfrm>
            <a:off x="6557487" y="1093081"/>
            <a:ext cx="3770647" cy="5429660"/>
          </a:xfrm>
          <a:prstGeom prst="rect">
            <a:avLst/>
          </a:prstGeom>
          <a:no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en-GB" sz="600" b="1" i="1"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899137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PUBLIC</a:t>
            </a:r>
          </a:p>
        </p:txBody>
      </p:sp>
      <p:sp>
        <p:nvSpPr>
          <p:cNvPr id="10" name="Body text 10"/>
          <p:cNvSpPr>
            <a:spLocks noGrp="1"/>
          </p:cNvSpPr>
          <p:nvPr>
            <p:ph type="title"/>
          </p:nvPr>
        </p:nvSpPr>
        <p:spPr>
          <a:xfrm>
            <a:off x="412749" y="415436"/>
            <a:ext cx="9540875" cy="276999"/>
          </a:xfrm>
        </p:spPr>
        <p:txBody>
          <a:bodyPr wrap="square" lIns="0" tIns="0" rIns="0" bIns="0" anchor="t">
            <a:noAutofit/>
          </a:bodyPr>
          <a:lstStyle/>
          <a:p>
            <a:pPr>
              <a:lnSpc>
                <a:spcPct val="100000"/>
              </a:lnSpc>
              <a:spcBef>
                <a:spcPts val="400"/>
              </a:spcBef>
              <a:spcAft>
                <a:spcPts val="0"/>
              </a:spcAft>
            </a:pPr>
            <a:r>
              <a:rPr lang="pl-PL" altLang="en-US" dirty="0"/>
              <a:t>Sample </a:t>
            </a:r>
            <a:r>
              <a:rPr lang="pl-PL" altLang="en-US" dirty="0" smtClean="0"/>
              <a:t>Workflow</a:t>
            </a:r>
            <a:endParaRPr lang="en-GB" dirty="0">
              <a:latin typeface="Arial" panose="020B0604020202020204" pitchFamily="34" charset="0"/>
            </a:endParaRPr>
          </a:p>
        </p:txBody>
      </p:sp>
      <p:cxnSp>
        <p:nvCxnSpPr>
          <p:cNvPr id="15" name="Straight Connector 14"/>
          <p:cNvCxnSpPr/>
          <p:nvPr/>
        </p:nvCxnSpPr>
        <p:spPr bwMode="auto">
          <a:xfrm>
            <a:off x="3513909" y="1254034"/>
            <a:ext cx="0" cy="5290457"/>
          </a:xfrm>
          <a:prstGeom prst="line">
            <a:avLst/>
          </a:prstGeom>
          <a:solidFill>
            <a:schemeClr val="accent1"/>
          </a:solidFill>
          <a:ln w="6350" cap="flat" cmpd="sng" algn="ctr">
            <a:solidFill>
              <a:schemeClr val="tx1"/>
            </a:solidFill>
            <a:prstDash val="solid"/>
            <a:round/>
            <a:headEnd type="none" w="med" len="med"/>
            <a:tailEnd type="none" w="med" len="med"/>
          </a:ln>
          <a:effectLst/>
        </p:spPr>
      </p:cxnSp>
      <p:sp>
        <p:nvSpPr>
          <p:cNvPr id="17" name="Body text 17"/>
          <p:cNvSpPr/>
          <p:nvPr/>
        </p:nvSpPr>
        <p:spPr bwMode="auto">
          <a:xfrm>
            <a:off x="298449" y="1254034"/>
            <a:ext cx="3101159" cy="5290457"/>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6350" cap="flat" cmpd="sng" algn="ctr">
                <a:solidFill>
                  <a:schemeClr val="tx1"/>
                </a:solidFill>
                <a:prstDash val="solid"/>
                <a:round/>
                <a:headEnd type="none" w="med" len="med"/>
                <a:tailEnd type="none" w="med" len="med"/>
              </a14:hiddenLine>
            </a:ext>
          </a:extLst>
        </p:spPr>
        <p:txBody>
          <a:bodyPr vert="horz" wrap="square" lIns="0" tIns="0" rIns="0" bIns="0" numCol="1" rtlCol="0" anchor="t" anchorCtr="0" compatLnSpc="1">
            <a:prstTxWarp prst="textNoShape">
              <a:avLst/>
            </a:prstTxWarp>
            <a:noAutofit/>
          </a:bodyPr>
          <a:lstStyle/>
          <a:p>
            <a:pPr marL="342900" indent="-342900" defTabSz="858838" eaLnBrk="0" fontAlgn="base" hangingPunct="0">
              <a:lnSpc>
                <a:spcPct val="150000"/>
              </a:lnSpc>
              <a:spcBef>
                <a:spcPts val="400"/>
              </a:spcBef>
              <a:buFont typeface="+mj-lt"/>
              <a:buAutoNum type="arabicPeriod"/>
            </a:pPr>
            <a:r>
              <a:rPr lang="en-GB" sz="1500" b="1" dirty="0">
                <a:solidFill>
                  <a:srgbClr val="000000"/>
                </a:solidFill>
                <a:latin typeface="Arial" panose="020B0604020202020204" pitchFamily="34" charset="0"/>
                <a:ea typeface="SimHei" panose="02010609060101010101" pitchFamily="49" charset="-122"/>
              </a:rPr>
              <a:t>Estimate </a:t>
            </a:r>
            <a:r>
              <a:rPr lang="en-GB" sz="1500" b="1" dirty="0" err="1">
                <a:solidFill>
                  <a:srgbClr val="000000"/>
                </a:solidFill>
                <a:latin typeface="Arial" panose="020B0604020202020204" pitchFamily="34" charset="0"/>
                <a:ea typeface="SimHei" panose="02010609060101010101" pitchFamily="49" charset="-122"/>
              </a:rPr>
              <a:t>univariate</a:t>
            </a:r>
            <a:r>
              <a:rPr lang="en-GB" sz="1500" b="1" dirty="0">
                <a:solidFill>
                  <a:srgbClr val="000000"/>
                </a:solidFill>
                <a:latin typeface="Arial" panose="020B0604020202020204" pitchFamily="34" charset="0"/>
                <a:ea typeface="SimHei" panose="02010609060101010101" pitchFamily="49" charset="-122"/>
              </a:rPr>
              <a:t> </a:t>
            </a:r>
            <a:r>
              <a:rPr lang="en-GB" sz="1500" b="1" dirty="0" err="1">
                <a:solidFill>
                  <a:srgbClr val="000000"/>
                </a:solidFill>
                <a:latin typeface="Arial" panose="020B0604020202020204" pitchFamily="34" charset="0"/>
                <a:ea typeface="SimHei" panose="02010609060101010101" pitchFamily="49" charset="-122"/>
              </a:rPr>
              <a:t>marginals</a:t>
            </a:r>
            <a:endParaRPr lang="en-GB" sz="1500" b="1" dirty="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endParaRPr lang="en-GB" sz="1500" b="1" dirty="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endParaRPr lang="en-GB" sz="1500" b="1" dirty="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r>
              <a:rPr lang="en-GB" sz="1500" b="1" dirty="0">
                <a:solidFill>
                  <a:srgbClr val="000000"/>
                </a:solidFill>
                <a:latin typeface="Arial" panose="020B0604020202020204" pitchFamily="34" charset="0"/>
                <a:ea typeface="SimHei" panose="02010609060101010101" pitchFamily="49" charset="-122"/>
              </a:rPr>
              <a:t>Model selection and parameter estimation</a:t>
            </a:r>
          </a:p>
          <a:p>
            <a:pPr marL="342900" indent="-342900" defTabSz="858838" eaLnBrk="0" fontAlgn="base" hangingPunct="0">
              <a:lnSpc>
                <a:spcPct val="150000"/>
              </a:lnSpc>
              <a:spcBef>
                <a:spcPts val="400"/>
              </a:spcBef>
              <a:buFont typeface="+mj-lt"/>
              <a:buAutoNum type="arabicPeriod"/>
            </a:pPr>
            <a:endParaRPr lang="en-GB" sz="1500" b="1" dirty="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endParaRPr lang="en-GB" sz="1500" b="1" dirty="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r>
              <a:rPr lang="en-GB" sz="1500" b="1" dirty="0">
                <a:solidFill>
                  <a:srgbClr val="000000"/>
                </a:solidFill>
                <a:latin typeface="Arial" panose="020B0604020202020204" pitchFamily="34" charset="0"/>
                <a:ea typeface="SimHei" panose="02010609060101010101" pitchFamily="49" charset="-122"/>
              </a:rPr>
              <a:t>Leading to estimation of the multivariate distribution</a:t>
            </a:r>
          </a:p>
          <a:p>
            <a:pPr marL="342900" indent="-342900" defTabSz="858838" eaLnBrk="0" fontAlgn="base" hangingPunct="0">
              <a:lnSpc>
                <a:spcPct val="150000"/>
              </a:lnSpc>
              <a:spcBef>
                <a:spcPts val="400"/>
              </a:spcBef>
              <a:buFont typeface="+mj-lt"/>
              <a:buAutoNum type="arabicPeriod"/>
            </a:pPr>
            <a:endParaRPr lang="en-GB" sz="1500" b="1" dirty="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endParaRPr lang="en-GB" sz="1500" b="1" dirty="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r>
              <a:rPr lang="en-GB" sz="1500" b="1" dirty="0">
                <a:solidFill>
                  <a:srgbClr val="000000"/>
                </a:solidFill>
                <a:latin typeface="Arial" panose="020B0604020202020204" pitchFamily="34" charset="0"/>
                <a:ea typeface="SimHei" panose="02010609060101010101" pitchFamily="49" charset="-122"/>
              </a:rPr>
              <a:t>Run Monte Carlo simulations</a:t>
            </a:r>
          </a:p>
          <a:p>
            <a:pPr marL="342900" indent="-342900" defTabSz="858838" eaLnBrk="0" fontAlgn="base" hangingPunct="0">
              <a:lnSpc>
                <a:spcPct val="150000"/>
              </a:lnSpc>
              <a:spcBef>
                <a:spcPts val="400"/>
              </a:spcBef>
              <a:buFont typeface="+mj-lt"/>
              <a:buAutoNum type="arabicPeriod"/>
            </a:pPr>
            <a:endParaRPr lang="en-GB" sz="1500" b="1" dirty="0" smtClean="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endParaRPr lang="en-GB" sz="1600" dirty="0" smtClean="0">
              <a:solidFill>
                <a:srgbClr val="000000"/>
              </a:solidFill>
              <a:latin typeface="Arial" panose="020B0604020202020204" pitchFamily="34" charset="0"/>
              <a:ea typeface="SimHei" panose="02010609060101010101" pitchFamily="49" charset="-122"/>
            </a:endParaRPr>
          </a:p>
        </p:txBody>
      </p:sp>
      <p:sp>
        <p:nvSpPr>
          <p:cNvPr id="20" name="Rectangle 19"/>
          <p:cNvSpPr/>
          <p:nvPr/>
        </p:nvSpPr>
        <p:spPr>
          <a:xfrm>
            <a:off x="3786560" y="1254034"/>
            <a:ext cx="5700340" cy="2677656"/>
          </a:xfrm>
          <a:prstGeom prst="rect">
            <a:avLst/>
          </a:prstGeom>
        </p:spPr>
        <p:txBody>
          <a:bodyPr wrap="square">
            <a:spAutoFit/>
          </a:bodyPr>
          <a:lstStyle/>
          <a:p>
            <a:pPr>
              <a:lnSpc>
                <a:spcPct val="150000"/>
              </a:lnSpc>
            </a:pPr>
            <a:r>
              <a:rPr lang="en-GB" altLang="en-US" sz="1400" dirty="0" smtClean="0"/>
              <a:t>Finally, the estimated multivariate distribution is used, typically in Monte Carlo simulations. </a:t>
            </a:r>
          </a:p>
          <a:p>
            <a:pPr>
              <a:lnSpc>
                <a:spcPct val="150000"/>
              </a:lnSpc>
            </a:pPr>
            <a:endParaRPr lang="en-GB" altLang="en-US" sz="1400" dirty="0" smtClean="0"/>
          </a:p>
          <a:p>
            <a:pPr>
              <a:lnSpc>
                <a:spcPct val="150000"/>
              </a:lnSpc>
            </a:pPr>
            <a:r>
              <a:rPr lang="en-GB" altLang="en-US" sz="1400" dirty="0" smtClean="0"/>
              <a:t>Monte Carlo paths are then used in various financial applications, for instance estimating risk </a:t>
            </a:r>
            <a:r>
              <a:rPr lang="en-GB" altLang="en-US" sz="1400" dirty="0"/>
              <a:t>measures </a:t>
            </a:r>
            <a:r>
              <a:rPr lang="en-GB" altLang="en-US" sz="1400" dirty="0" smtClean="0"/>
              <a:t>(VaR, ES, etc.), basket </a:t>
            </a:r>
            <a:r>
              <a:rPr lang="en-GB" altLang="en-US" sz="1400" dirty="0"/>
              <a:t>option pricing, etc.</a:t>
            </a:r>
          </a:p>
          <a:p>
            <a:pPr>
              <a:lnSpc>
                <a:spcPct val="150000"/>
              </a:lnSpc>
            </a:pPr>
            <a:endParaRPr lang="en-GB" altLang="en-US" sz="1400" dirty="0" smtClean="0"/>
          </a:p>
          <a:p>
            <a:pPr marL="342900" indent="-342900">
              <a:lnSpc>
                <a:spcPct val="150000"/>
              </a:lnSpc>
              <a:buFont typeface="+mj-lt"/>
              <a:buAutoNum type="alphaLcParenR"/>
            </a:pPr>
            <a:endParaRPr lang="en-GB" altLang="en-US" sz="1400" dirty="0" smtClean="0"/>
          </a:p>
        </p:txBody>
      </p:sp>
    </p:spTree>
    <p:extLst>
      <p:ext uri="{BB962C8B-B14F-4D97-AF65-F5344CB8AC3E}">
        <p14:creationId xmlns:p14="http://schemas.microsoft.com/office/powerpoint/2010/main" val="3925601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pl-PL" altLang="en-US" smtClean="0"/>
              <a:t>Typical Applications</a:t>
            </a:r>
            <a:r>
              <a:rPr lang="en-GB" altLang="en-US" smtClean="0"/>
              <a:t/>
            </a:r>
            <a:br>
              <a:rPr lang="en-GB" altLang="en-US" smtClean="0"/>
            </a:br>
            <a:endParaRPr lang="en-GB" altLang="en-US" dirty="0" smtClean="0"/>
          </a:p>
        </p:txBody>
      </p:sp>
      <p:sp>
        <p:nvSpPr>
          <p:cNvPr id="5" name="Content Placeholder 2"/>
          <p:cNvSpPr>
            <a:spLocks noGrp="1"/>
          </p:cNvSpPr>
          <p:nvPr>
            <p:ph type="body" sz="quarter" idx="10"/>
          </p:nvPr>
        </p:nvSpPr>
        <p:spPr>
          <a:xfrm>
            <a:off x="412748" y="1110323"/>
            <a:ext cx="9540875" cy="4508927"/>
          </a:xfrm>
        </p:spPr>
        <p:txBody>
          <a:bodyPr/>
          <a:lstStyle/>
          <a:p>
            <a:pPr lvl="1" algn="just">
              <a:lnSpc>
                <a:spcPct val="200000"/>
              </a:lnSpc>
            </a:pPr>
            <a:r>
              <a:rPr lang="pl-PL" altLang="en-US" sz="1600" dirty="0" smtClean="0"/>
              <a:t>Vine Copulas originated in early 2000s for applications in Extreme Value Theory, and in quantifiying risk for large complex systems involving </a:t>
            </a:r>
            <a:r>
              <a:rPr lang="en-GB" altLang="en-US" sz="1600" dirty="0" smtClean="0"/>
              <a:t>uncertainty over hundreds of variables</a:t>
            </a:r>
            <a:r>
              <a:rPr lang="pl-PL" altLang="en-US" sz="1600" dirty="0" smtClean="0"/>
              <a:t> (</a:t>
            </a:r>
            <a:r>
              <a:rPr lang="en-GB" altLang="en-US" sz="1600" dirty="0" smtClean="0"/>
              <a:t>European Union and</a:t>
            </a:r>
            <a:r>
              <a:rPr lang="pl-PL" altLang="en-US" sz="1600" dirty="0" smtClean="0"/>
              <a:t> </a:t>
            </a:r>
            <a:r>
              <a:rPr lang="en-GB" altLang="en-US" sz="1600" dirty="0" smtClean="0"/>
              <a:t>US Nuclear Regulatory Commission </a:t>
            </a:r>
            <a:r>
              <a:rPr lang="pl-PL" altLang="en-US" sz="1600" dirty="0" smtClean="0"/>
              <a:t>studies </a:t>
            </a:r>
            <a:r>
              <a:rPr lang="en-GB" altLang="en-US" sz="1600" dirty="0" smtClean="0"/>
              <a:t>for accidents at nuclear power plants</a:t>
            </a:r>
            <a:r>
              <a:rPr lang="pl-PL" altLang="en-US" sz="1600" dirty="0" smtClean="0"/>
              <a:t>).</a:t>
            </a:r>
          </a:p>
          <a:p>
            <a:pPr lvl="1" algn="just">
              <a:lnSpc>
                <a:spcPct val="200000"/>
              </a:lnSpc>
            </a:pPr>
            <a:r>
              <a:rPr lang="pl-PL" altLang="en-US" sz="1600" dirty="0" smtClean="0"/>
              <a:t>Vine Copula models are being developed for financial risk management applications, with demonstrated recent interest from large financial institutions.</a:t>
            </a:r>
          </a:p>
          <a:p>
            <a:pPr lvl="1" algn="just">
              <a:lnSpc>
                <a:spcPct val="200000"/>
              </a:lnSpc>
            </a:pPr>
            <a:r>
              <a:rPr lang="en-GB" altLang="en-US" sz="1600" dirty="0" smtClean="0"/>
              <a:t>Vine Copulas are also </a:t>
            </a:r>
            <a:r>
              <a:rPr lang="pl-PL" altLang="en-US" sz="1600" dirty="0" smtClean="0"/>
              <a:t>used in a wide variety of applications involving complex systems (civil engineering, environmental science, etc.).</a:t>
            </a:r>
          </a:p>
          <a:p>
            <a:pPr lvl="1" algn="just">
              <a:lnSpc>
                <a:spcPct val="200000"/>
              </a:lnSpc>
            </a:pPr>
            <a:r>
              <a:rPr lang="pl-PL" altLang="en-US" sz="1600" dirty="0" smtClean="0"/>
              <a:t>Vine Copulas allow in Machine Learning to avoid the typical </a:t>
            </a:r>
            <a:r>
              <a:rPr lang="en-GB" altLang="en-US" sz="1600" dirty="0" smtClean="0"/>
              <a:t>computational cost for additional expressiveness / flexibility</a:t>
            </a:r>
            <a:r>
              <a:rPr lang="pl-PL" altLang="en-US" sz="1600" dirty="0" smtClean="0"/>
              <a:t>, through separating the univariate modelling from the dependence modelling.</a:t>
            </a:r>
            <a:endParaRPr lang="en-GB" altLang="en-US" sz="1600" dirty="0"/>
          </a:p>
        </p:txBody>
      </p:sp>
      <p:sp>
        <p:nvSpPr>
          <p:cNvPr id="14" name="Footer Placeholder 13"/>
          <p:cNvSpPr>
            <a:spLocks noGrp="1"/>
          </p:cNvSpPr>
          <p:nvPr>
            <p:ph type="ftr" sz="quarter" idx="11"/>
          </p:nvPr>
        </p:nvSpPr>
        <p:spPr/>
        <p:txBody>
          <a:bodyPr/>
          <a:lstStyle/>
          <a:p>
            <a:r>
              <a:rPr lang="en-US" dirty="0"/>
              <a:t>PUBLIC</a:t>
            </a:r>
          </a:p>
        </p:txBody>
      </p:sp>
    </p:spTree>
    <p:extLst>
      <p:ext uri="{BB962C8B-B14F-4D97-AF65-F5344CB8AC3E}">
        <p14:creationId xmlns:p14="http://schemas.microsoft.com/office/powerpoint/2010/main" val="2896565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12749" y="415436"/>
            <a:ext cx="9540875" cy="498598"/>
          </a:xfrm>
        </p:spPr>
        <p:txBody>
          <a:bodyPr/>
          <a:lstStyle/>
          <a:p>
            <a:r>
              <a:rPr lang="pl-PL" altLang="en-US" dirty="0" smtClean="0"/>
              <a:t>It works</a:t>
            </a:r>
            <a:r>
              <a:rPr lang="en-GB" altLang="en-US" dirty="0" smtClean="0"/>
              <a:t>!</a:t>
            </a:r>
            <a:br>
              <a:rPr lang="en-GB" altLang="en-US" dirty="0" smtClean="0"/>
            </a:br>
            <a:endParaRPr lang="en-GB" altLang="en-US" dirty="0" smtClean="0"/>
          </a:p>
        </p:txBody>
      </p:sp>
      <p:sp>
        <p:nvSpPr>
          <p:cNvPr id="5" name="Content Placeholder 2"/>
          <p:cNvSpPr>
            <a:spLocks noGrp="1"/>
          </p:cNvSpPr>
          <p:nvPr>
            <p:ph type="body" sz="quarter" idx="10"/>
          </p:nvPr>
        </p:nvSpPr>
        <p:spPr>
          <a:xfrm>
            <a:off x="412749" y="1084198"/>
            <a:ext cx="9540875" cy="3524042"/>
          </a:xfrm>
        </p:spPr>
        <p:txBody>
          <a:bodyPr/>
          <a:lstStyle/>
          <a:p>
            <a:pPr lvl="1">
              <a:lnSpc>
                <a:spcPct val="200000"/>
              </a:lnSpc>
            </a:pPr>
            <a:r>
              <a:rPr lang="en-GB" altLang="en-US" sz="1600" dirty="0" smtClean="0"/>
              <a:t>The method is e</a:t>
            </a:r>
            <a:r>
              <a:rPr lang="pl-PL" altLang="en-US" sz="1600" dirty="0" smtClean="0"/>
              <a:t>specially </a:t>
            </a:r>
            <a:r>
              <a:rPr lang="en-GB" altLang="en-US" sz="1600" dirty="0" smtClean="0"/>
              <a:t>well-</a:t>
            </a:r>
            <a:r>
              <a:rPr lang="pl-PL" altLang="en-US" sz="1600" dirty="0" smtClean="0"/>
              <a:t>suited for financial applications: promising literature on testing </a:t>
            </a:r>
            <a:r>
              <a:rPr lang="en-GB" altLang="en-US" sz="1600" dirty="0" smtClean="0"/>
              <a:t>the modelling </a:t>
            </a:r>
            <a:r>
              <a:rPr lang="pl-PL" altLang="en-US" sz="1600" dirty="0" smtClean="0"/>
              <a:t>assumptions (simplifying assumption, truncation levels). </a:t>
            </a:r>
          </a:p>
          <a:p>
            <a:pPr lvl="1">
              <a:lnSpc>
                <a:spcPct val="200000"/>
              </a:lnSpc>
            </a:pPr>
            <a:r>
              <a:rPr lang="pl-PL" altLang="en-US" sz="1600" dirty="0" smtClean="0"/>
              <a:t>Allo</a:t>
            </a:r>
            <a:r>
              <a:rPr lang="en-GB" altLang="en-US" sz="1600" dirty="0" err="1" smtClean="0"/>
              <a:t>ws</a:t>
            </a:r>
            <a:r>
              <a:rPr lang="en-GB" altLang="en-US" sz="1600" dirty="0" smtClean="0"/>
              <a:t> on a typical PC to run </a:t>
            </a:r>
            <a:r>
              <a:rPr lang="pl-PL" altLang="en-US" sz="1600" dirty="0" smtClean="0"/>
              <a:t>analyzes for hundreds of dimensions (building a copula model for say ~50 dimensions on a personal laptop is a matter of minutes</a:t>
            </a:r>
            <a:r>
              <a:rPr lang="en-GB" altLang="en-US" sz="1600" dirty="0" smtClean="0"/>
              <a:t>,</a:t>
            </a:r>
            <a:r>
              <a:rPr lang="pl-PL" altLang="en-US" sz="1600" dirty="0" smtClean="0"/>
              <a:t> not hours). </a:t>
            </a:r>
          </a:p>
          <a:p>
            <a:pPr lvl="1">
              <a:lnSpc>
                <a:spcPct val="200000"/>
              </a:lnSpc>
            </a:pPr>
            <a:r>
              <a:rPr lang="pl-PL" altLang="en-US" sz="1600" dirty="0" smtClean="0"/>
              <a:t>Tractable on scientific computing machines for dimensions in the hundreds.</a:t>
            </a:r>
            <a:endParaRPr lang="pl-PL" sz="1600" dirty="0" smtClean="0"/>
          </a:p>
          <a:p>
            <a:pPr lvl="1">
              <a:lnSpc>
                <a:spcPct val="200000"/>
              </a:lnSpc>
            </a:pPr>
            <a:r>
              <a:rPr lang="pl-PL" sz="1600" dirty="0" smtClean="0"/>
              <a:t>Many software packages support the functionality, and are actively maintained: VineCopula (R), vinecopulib (C++ with Python and R wrappers), and other </a:t>
            </a:r>
            <a:r>
              <a:rPr lang="en-GB" sz="1600" dirty="0" smtClean="0"/>
              <a:t>similar </a:t>
            </a:r>
            <a:r>
              <a:rPr lang="pl-PL" sz="1600" dirty="0" smtClean="0"/>
              <a:t>packages.</a:t>
            </a:r>
            <a:endParaRPr lang="pl-PL" sz="1600" dirty="0"/>
          </a:p>
        </p:txBody>
      </p:sp>
      <p:sp>
        <p:nvSpPr>
          <p:cNvPr id="14" name="Footer Placeholder 13"/>
          <p:cNvSpPr>
            <a:spLocks noGrp="1"/>
          </p:cNvSpPr>
          <p:nvPr>
            <p:ph type="ftr" sz="quarter" idx="11"/>
          </p:nvPr>
        </p:nvSpPr>
        <p:spPr/>
        <p:txBody>
          <a:bodyPr/>
          <a:lstStyle/>
          <a:p>
            <a:r>
              <a:rPr lang="en-US" dirty="0"/>
              <a:t>PUBLIC</a:t>
            </a:r>
          </a:p>
        </p:txBody>
      </p:sp>
      <p:pic>
        <p:nvPicPr>
          <p:cNvPr id="16" name="Picture 15"/>
          <p:cNvPicPr>
            <a:picLocks noChangeAspect="1"/>
          </p:cNvPicPr>
          <p:nvPr/>
        </p:nvPicPr>
        <p:blipFill>
          <a:blip r:embed="rId3"/>
          <a:stretch>
            <a:fillRect/>
          </a:stretch>
        </p:blipFill>
        <p:spPr>
          <a:xfrm>
            <a:off x="412749" y="5004827"/>
            <a:ext cx="4340286" cy="1310916"/>
          </a:xfrm>
          <a:prstGeom prst="rect">
            <a:avLst/>
          </a:prstGeom>
        </p:spPr>
      </p:pic>
      <p:pic>
        <p:nvPicPr>
          <p:cNvPr id="20" name="Picture 19"/>
          <p:cNvPicPr>
            <a:picLocks noChangeAspect="1"/>
          </p:cNvPicPr>
          <p:nvPr/>
        </p:nvPicPr>
        <p:blipFill>
          <a:blip r:embed="rId4"/>
          <a:stretch>
            <a:fillRect/>
          </a:stretch>
        </p:blipFill>
        <p:spPr>
          <a:xfrm>
            <a:off x="5093896" y="4861652"/>
            <a:ext cx="4686711" cy="1597265"/>
          </a:xfrm>
          <a:prstGeom prst="rect">
            <a:avLst/>
          </a:prstGeom>
        </p:spPr>
      </p:pic>
    </p:spTree>
    <p:extLst>
      <p:ext uri="{BB962C8B-B14F-4D97-AF65-F5344CB8AC3E}">
        <p14:creationId xmlns:p14="http://schemas.microsoft.com/office/powerpoint/2010/main" val="3770176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smtClean="0"/>
              <a:t>But what about the risk?</a:t>
            </a:r>
            <a:br>
              <a:rPr lang="en-GB" altLang="en-US" smtClean="0"/>
            </a:br>
            <a:endParaRPr lang="en-GB" altLang="en-US" dirty="0" smtClean="0"/>
          </a:p>
        </p:txBody>
      </p:sp>
      <p:pic>
        <p:nvPicPr>
          <p:cNvPr id="3" name="Picture 2"/>
          <p:cNvPicPr>
            <a:picLocks noChangeAspect="1"/>
          </p:cNvPicPr>
          <p:nvPr/>
        </p:nvPicPr>
        <p:blipFill>
          <a:blip r:embed="rId3"/>
          <a:stretch>
            <a:fillRect/>
          </a:stretch>
        </p:blipFill>
        <p:spPr>
          <a:xfrm>
            <a:off x="665402" y="1396990"/>
            <a:ext cx="3093560" cy="4140704"/>
          </a:xfrm>
          <a:prstGeom prst="rect">
            <a:avLst/>
          </a:prstGeom>
        </p:spPr>
      </p:pic>
      <p:pic>
        <p:nvPicPr>
          <p:cNvPr id="4" name="Picture 3"/>
          <p:cNvPicPr>
            <a:picLocks noChangeAspect="1"/>
          </p:cNvPicPr>
          <p:nvPr/>
        </p:nvPicPr>
        <p:blipFill>
          <a:blip r:embed="rId4"/>
          <a:stretch>
            <a:fillRect/>
          </a:stretch>
        </p:blipFill>
        <p:spPr>
          <a:xfrm>
            <a:off x="5397159" y="1356555"/>
            <a:ext cx="3556432" cy="421263"/>
          </a:xfrm>
          <a:prstGeom prst="rect">
            <a:avLst/>
          </a:prstGeom>
        </p:spPr>
      </p:pic>
      <p:sp>
        <p:nvSpPr>
          <p:cNvPr id="7" name="TextBox 6"/>
          <p:cNvSpPr txBox="1"/>
          <p:nvPr/>
        </p:nvSpPr>
        <p:spPr>
          <a:xfrm>
            <a:off x="4335147" y="2312649"/>
            <a:ext cx="5769551" cy="563488"/>
          </a:xfrm>
          <a:prstGeom prst="rect">
            <a:avLst/>
          </a:prstGeom>
          <a:noFill/>
        </p:spPr>
        <p:txBody>
          <a:bodyPr wrap="square" rtlCol="0">
            <a:spAutoFit/>
          </a:bodyPr>
          <a:lstStyle/>
          <a:p>
            <a:pPr algn="ctr"/>
            <a:r>
              <a:rPr lang="en-GB" sz="1531" dirty="0">
                <a:solidFill>
                  <a:srgbClr val="FF0000"/>
                </a:solidFill>
              </a:rPr>
              <a:t>The </a:t>
            </a:r>
            <a:r>
              <a:rPr lang="en-GB" sz="1531" dirty="0" smtClean="0">
                <a:solidFill>
                  <a:srgbClr val="FF0000"/>
                </a:solidFill>
              </a:rPr>
              <a:t>misfortune was </a:t>
            </a:r>
            <a:r>
              <a:rPr lang="en-GB" sz="1531" dirty="0">
                <a:solidFill>
                  <a:srgbClr val="FF0000"/>
                </a:solidFill>
              </a:rPr>
              <a:t>the possibility </a:t>
            </a:r>
            <a:r>
              <a:rPr lang="en-GB" sz="1531" dirty="0" smtClean="0">
                <a:solidFill>
                  <a:srgbClr val="FF0000"/>
                </a:solidFill>
              </a:rPr>
              <a:t>to easily use (Gaussian) copulas</a:t>
            </a:r>
            <a:r>
              <a:rPr lang="en-GB" sz="1531" dirty="0">
                <a:solidFill>
                  <a:srgbClr val="FF0000"/>
                </a:solidFill>
              </a:rPr>
              <a:t>, and </a:t>
            </a:r>
            <a:r>
              <a:rPr lang="en-GB" sz="1531" dirty="0" smtClean="0">
                <a:solidFill>
                  <a:srgbClr val="FF0000"/>
                </a:solidFill>
              </a:rPr>
              <a:t>to assume </a:t>
            </a:r>
            <a:r>
              <a:rPr lang="en-GB" sz="1531" dirty="0">
                <a:solidFill>
                  <a:srgbClr val="FF0000"/>
                </a:solidFill>
              </a:rPr>
              <a:t>that they can definitively determine risk! </a:t>
            </a:r>
          </a:p>
        </p:txBody>
      </p:sp>
      <p:sp>
        <p:nvSpPr>
          <p:cNvPr id="8" name="TextBox 7"/>
          <p:cNvSpPr txBox="1"/>
          <p:nvPr/>
        </p:nvSpPr>
        <p:spPr>
          <a:xfrm>
            <a:off x="4756524" y="3410968"/>
            <a:ext cx="4926796" cy="1270220"/>
          </a:xfrm>
          <a:prstGeom prst="rect">
            <a:avLst/>
          </a:prstGeom>
          <a:noFill/>
        </p:spPr>
        <p:txBody>
          <a:bodyPr wrap="square" rtlCol="0">
            <a:spAutoFit/>
          </a:bodyPr>
          <a:lstStyle/>
          <a:p>
            <a:pPr algn="ctr"/>
            <a:r>
              <a:rPr lang="en-GB" sz="1531" dirty="0"/>
              <a:t>Since Vine Copulas offer a </a:t>
            </a:r>
            <a:r>
              <a:rPr lang="en-GB" sz="1531" dirty="0" smtClean="0"/>
              <a:t>tempting </a:t>
            </a:r>
            <a:r>
              <a:rPr lang="en-GB" sz="1531" dirty="0"/>
              <a:t>way to avoid the computational price for additional flexibility, they must be treated with care. </a:t>
            </a:r>
            <a:r>
              <a:rPr lang="en-GB" sz="1531" dirty="0" smtClean="0"/>
              <a:t>Even though </a:t>
            </a:r>
            <a:r>
              <a:rPr lang="en-GB" sz="1531" dirty="0"/>
              <a:t>preliminary tests for the </a:t>
            </a:r>
            <a:r>
              <a:rPr lang="en-GB" sz="1531" dirty="0" smtClean="0"/>
              <a:t>modelling </a:t>
            </a:r>
            <a:r>
              <a:rPr lang="en-GB" sz="1531" dirty="0"/>
              <a:t>assumptions are promising, </a:t>
            </a:r>
            <a:r>
              <a:rPr lang="en-GB" sz="1531" dirty="0" smtClean="0"/>
              <a:t>the bill for lunch always arrives, sooner or later!</a:t>
            </a:r>
            <a:endParaRPr lang="en-GB" sz="1531" dirty="0"/>
          </a:p>
        </p:txBody>
      </p:sp>
      <p:sp>
        <p:nvSpPr>
          <p:cNvPr id="19" name="Footer Placeholder 18"/>
          <p:cNvSpPr>
            <a:spLocks noGrp="1"/>
          </p:cNvSpPr>
          <p:nvPr>
            <p:ph type="ftr" sz="quarter" idx="11"/>
          </p:nvPr>
        </p:nvSpPr>
        <p:spPr/>
        <p:txBody>
          <a:bodyPr/>
          <a:lstStyle/>
          <a:p>
            <a:r>
              <a:rPr lang="en-US" dirty="0"/>
              <a:t>PUBLIC</a:t>
            </a:r>
          </a:p>
        </p:txBody>
      </p:sp>
    </p:spTree>
    <p:extLst>
      <p:ext uri="{BB962C8B-B14F-4D97-AF65-F5344CB8AC3E}">
        <p14:creationId xmlns:p14="http://schemas.microsoft.com/office/powerpoint/2010/main" val="3634203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PUBLIC</a:t>
            </a:r>
          </a:p>
        </p:txBody>
      </p:sp>
      <p:sp>
        <p:nvSpPr>
          <p:cNvPr id="10" name="Body text 10"/>
          <p:cNvSpPr>
            <a:spLocks noGrp="1"/>
          </p:cNvSpPr>
          <p:nvPr>
            <p:ph type="title"/>
          </p:nvPr>
        </p:nvSpPr>
        <p:spPr>
          <a:xfrm>
            <a:off x="412749" y="415436"/>
            <a:ext cx="9540875" cy="276999"/>
          </a:xfrm>
        </p:spPr>
        <p:txBody>
          <a:bodyPr wrap="square" lIns="0" tIns="0" rIns="0" bIns="0" anchor="t">
            <a:noAutofit/>
          </a:bodyPr>
          <a:lstStyle/>
          <a:p>
            <a:pPr>
              <a:lnSpc>
                <a:spcPct val="100000"/>
              </a:lnSpc>
              <a:spcBef>
                <a:spcPts val="400"/>
              </a:spcBef>
              <a:spcAft>
                <a:spcPts val="0"/>
              </a:spcAft>
            </a:pPr>
            <a:r>
              <a:rPr lang="en-GB" dirty="0" smtClean="0">
                <a:latin typeface="Arial" panose="020B0604020202020204" pitchFamily="34" charset="0"/>
              </a:rPr>
              <a:t>So what will a crisis associated with Vine Copulas be called?</a:t>
            </a:r>
            <a:endParaRPr lang="en-GB" dirty="0">
              <a:latin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068" y="1965507"/>
            <a:ext cx="6175556" cy="3473751"/>
          </a:xfrm>
          <a:prstGeom prst="rect">
            <a:avLst/>
          </a:prstGeom>
        </p:spPr>
      </p:pic>
      <p:cxnSp>
        <p:nvCxnSpPr>
          <p:cNvPr id="15" name="Straight Connector 14"/>
          <p:cNvCxnSpPr/>
          <p:nvPr/>
        </p:nvCxnSpPr>
        <p:spPr bwMode="auto">
          <a:xfrm>
            <a:off x="3513909" y="1254034"/>
            <a:ext cx="0" cy="5290457"/>
          </a:xfrm>
          <a:prstGeom prst="line">
            <a:avLst/>
          </a:prstGeom>
          <a:solidFill>
            <a:schemeClr val="accent1"/>
          </a:solidFill>
          <a:ln w="6350" cap="flat" cmpd="sng" algn="ctr">
            <a:solidFill>
              <a:schemeClr val="tx1"/>
            </a:solidFill>
            <a:prstDash val="solid"/>
            <a:round/>
            <a:headEnd type="none" w="med" len="med"/>
            <a:tailEnd type="none" w="med" len="med"/>
          </a:ln>
          <a:effectLst/>
        </p:spPr>
      </p:cxnSp>
      <p:sp>
        <p:nvSpPr>
          <p:cNvPr id="17" name="Body text 17"/>
          <p:cNvSpPr/>
          <p:nvPr/>
        </p:nvSpPr>
        <p:spPr bwMode="auto">
          <a:xfrm>
            <a:off x="616926" y="3269649"/>
            <a:ext cx="2368279" cy="1025486"/>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6350" cap="flat" cmpd="sng" algn="ctr">
                <a:solidFill>
                  <a:schemeClr val="tx1"/>
                </a:solidFill>
                <a:prstDash val="solid"/>
                <a:round/>
                <a:headEnd type="none" w="med" len="med"/>
                <a:tailEnd type="none" w="med" len="med"/>
              </a14:hiddenLine>
            </a:ext>
          </a:extLst>
        </p:spPr>
        <p:txBody>
          <a:bodyPr vert="horz" wrap="square" lIns="0" tIns="0" rIns="0" bIns="0" numCol="1" rtlCol="0" anchor="t" anchorCtr="0" compatLnSpc="1">
            <a:prstTxWarp prst="textNoShape">
              <a:avLst/>
            </a:prstTxWarp>
            <a:noAutofit/>
          </a:bodyPr>
          <a:lstStyle/>
          <a:p>
            <a:pPr algn="ctr" defTabSz="858838" eaLnBrk="0" fontAlgn="base" hangingPunct="0">
              <a:lnSpc>
                <a:spcPct val="200000"/>
              </a:lnSpc>
              <a:spcBef>
                <a:spcPts val="400"/>
              </a:spcBef>
            </a:pPr>
            <a:r>
              <a:rPr kumimoji="0" lang="en-GB" strike="noStrike" cap="none" normalizeH="0" baseline="0" dirty="0" smtClean="0">
                <a:ln>
                  <a:noFill/>
                </a:ln>
                <a:solidFill>
                  <a:srgbClr val="000000"/>
                </a:solidFill>
                <a:effectLst/>
                <a:latin typeface="Arial" panose="020B0604020202020204" pitchFamily="34" charset="0"/>
                <a:ea typeface="SimHei" panose="02010609060101010101" pitchFamily="49" charset="-122"/>
              </a:rPr>
              <a:t>The Grapes of Wrath?!</a:t>
            </a:r>
          </a:p>
          <a:p>
            <a:pPr algn="ctr" defTabSz="858838" eaLnBrk="0" fontAlgn="base" hangingPunct="0">
              <a:lnSpc>
                <a:spcPct val="200000"/>
              </a:lnSpc>
              <a:spcBef>
                <a:spcPts val="400"/>
              </a:spcBef>
            </a:pPr>
            <a:r>
              <a:rPr lang="en-GB" sz="1600" dirty="0" smtClean="0">
                <a:solidFill>
                  <a:srgbClr val="000000"/>
                </a:solidFill>
                <a:latin typeface="Arial" panose="020B0604020202020204" pitchFamily="34" charset="0"/>
                <a:ea typeface="SimHei" panose="02010609060101010101" pitchFamily="49" charset="-122"/>
              </a:rPr>
              <a:t>(</a:t>
            </a:r>
            <a:r>
              <a:rPr lang="en-GB" sz="1600" dirty="0" err="1" smtClean="0">
                <a:solidFill>
                  <a:srgbClr val="000000"/>
                </a:solidFill>
                <a:latin typeface="Arial" panose="020B0604020202020204" pitchFamily="34" charset="0"/>
                <a:ea typeface="SimHei" panose="02010609060101010101" pitchFamily="49" charset="-122"/>
              </a:rPr>
              <a:t>Grona</a:t>
            </a:r>
            <a:r>
              <a:rPr lang="en-GB" sz="1600" dirty="0" smtClean="0">
                <a:solidFill>
                  <a:srgbClr val="000000"/>
                </a:solidFill>
                <a:latin typeface="Arial" panose="020B0604020202020204" pitchFamily="34" charset="0"/>
                <a:ea typeface="SimHei" panose="02010609060101010101" pitchFamily="49" charset="-122"/>
              </a:rPr>
              <a:t> </a:t>
            </a:r>
            <a:r>
              <a:rPr lang="en-GB" sz="1600" dirty="0" err="1" smtClean="0">
                <a:solidFill>
                  <a:srgbClr val="000000"/>
                </a:solidFill>
                <a:latin typeface="Arial" panose="020B0604020202020204" pitchFamily="34" charset="0"/>
                <a:ea typeface="SimHei" panose="02010609060101010101" pitchFamily="49" charset="-122"/>
              </a:rPr>
              <a:t>gniewu</a:t>
            </a:r>
            <a:r>
              <a:rPr lang="en-GB" sz="1600" dirty="0">
                <a:solidFill>
                  <a:srgbClr val="000000"/>
                </a:solidFill>
                <a:latin typeface="Arial" panose="020B0604020202020204" pitchFamily="34" charset="0"/>
                <a:ea typeface="SimHei" panose="02010609060101010101" pitchFamily="49" charset="-122"/>
              </a:rPr>
              <a:t> </a:t>
            </a:r>
            <a:r>
              <a:rPr lang="en-GB" sz="1600" dirty="0" smtClean="0">
                <a:solidFill>
                  <a:srgbClr val="000000"/>
                </a:solidFill>
                <a:latin typeface="Arial" panose="020B0604020202020204" pitchFamily="34" charset="0"/>
                <a:ea typeface="SimHei" panose="02010609060101010101" pitchFamily="49" charset="-122"/>
              </a:rPr>
              <a:t>2.0)</a:t>
            </a:r>
            <a:endParaRPr kumimoji="0" lang="en-GB" sz="1600" strike="noStrike" cap="none" normalizeH="0" baseline="0" dirty="0" smtClean="0">
              <a:ln>
                <a:noFill/>
              </a:ln>
              <a:solidFill>
                <a:srgbClr val="000000"/>
              </a:solidFill>
              <a:effectLst/>
              <a:latin typeface="Arial" panose="020B0604020202020204" pitchFamily="34" charset="0"/>
              <a:ea typeface="SimHei" panose="02010609060101010101" pitchFamily="49" charset="-122"/>
            </a:endParaRPr>
          </a:p>
        </p:txBody>
      </p:sp>
      <p:sp>
        <p:nvSpPr>
          <p:cNvPr id="18" name="Body text 18"/>
          <p:cNvSpPr/>
          <p:nvPr/>
        </p:nvSpPr>
        <p:spPr bwMode="auto">
          <a:xfrm>
            <a:off x="4218531" y="5730594"/>
            <a:ext cx="5294630" cy="475896"/>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6350" cap="flat" cmpd="sng" algn="ctr">
                <a:solidFill>
                  <a:schemeClr val="tx1"/>
                </a:solidFill>
                <a:prstDash val="solid"/>
                <a:round/>
                <a:headEnd type="none" w="med" len="med"/>
                <a:tailEnd type="none" w="med" len="med"/>
              </a14:hiddenLine>
            </a:ext>
          </a:extLst>
        </p:spPr>
        <p:txBody>
          <a:bodyPr vert="horz" wrap="square" lIns="0" tIns="0" rIns="0" bIns="0" numCol="1" rtlCol="0" anchor="t" anchorCtr="0" compatLnSpc="1">
            <a:prstTxWarp prst="textNoShape">
              <a:avLst/>
            </a:prstTxWarp>
            <a:noAutofit/>
          </a:bodyPr>
          <a:lstStyle/>
          <a:p>
            <a:pPr algn="ctr" defTabSz="858838" eaLnBrk="0" fontAlgn="base" hangingPunct="0">
              <a:spcBef>
                <a:spcPts val="400"/>
              </a:spcBef>
            </a:pPr>
            <a:r>
              <a:rPr kumimoji="0" lang="en-GB" sz="1600" strike="noStrike" cap="none" normalizeH="0" baseline="0" dirty="0" smtClean="0">
                <a:ln>
                  <a:noFill/>
                </a:ln>
                <a:solidFill>
                  <a:srgbClr val="000000"/>
                </a:solidFill>
                <a:effectLst/>
                <a:latin typeface="Arial" panose="020B0604020202020204" pitchFamily="34" charset="0"/>
                <a:ea typeface="SimHei" panose="02010609060101010101" pitchFamily="49" charset="-122"/>
              </a:rPr>
              <a:t>Sour </a:t>
            </a:r>
            <a:r>
              <a:rPr lang="en-GB" sz="1600" dirty="0">
                <a:solidFill>
                  <a:srgbClr val="000000"/>
                </a:solidFill>
                <a:latin typeface="Arial" panose="020B0604020202020204" pitchFamily="34" charset="0"/>
                <a:ea typeface="SimHei" panose="02010609060101010101" pitchFamily="49" charset="-122"/>
              </a:rPr>
              <a:t>W</a:t>
            </a:r>
            <a:r>
              <a:rPr kumimoji="0" lang="en-GB" sz="1600" strike="noStrike" cap="none" normalizeH="0" baseline="0" dirty="0" smtClean="0">
                <a:ln>
                  <a:noFill/>
                </a:ln>
                <a:solidFill>
                  <a:srgbClr val="000000"/>
                </a:solidFill>
                <a:effectLst/>
                <a:latin typeface="Arial" panose="020B0604020202020204" pitchFamily="34" charset="0"/>
                <a:ea typeface="SimHei" panose="02010609060101010101" pitchFamily="49" charset="-122"/>
              </a:rPr>
              <a:t>ine: The bottle that</a:t>
            </a:r>
            <a:r>
              <a:rPr kumimoji="0" lang="en-GB" sz="1600" strike="noStrike" cap="none" normalizeH="0" dirty="0" smtClean="0">
                <a:ln>
                  <a:noFill/>
                </a:ln>
                <a:solidFill>
                  <a:srgbClr val="000000"/>
                </a:solidFill>
                <a:effectLst/>
                <a:latin typeface="Arial" panose="020B0604020202020204" pitchFamily="34" charset="0"/>
                <a:ea typeface="SimHei" panose="02010609060101010101" pitchFamily="49" charset="-122"/>
              </a:rPr>
              <a:t> Killed Wall Street</a:t>
            </a:r>
            <a:r>
              <a:rPr kumimoji="0" lang="en-GB" sz="1600" strike="noStrike" cap="none" normalizeH="0" baseline="0" dirty="0" smtClean="0">
                <a:ln>
                  <a:noFill/>
                </a:ln>
                <a:solidFill>
                  <a:srgbClr val="000000"/>
                </a:solidFill>
                <a:effectLst/>
                <a:latin typeface="Arial" panose="020B0604020202020204" pitchFamily="34" charset="0"/>
                <a:ea typeface="SimHei" panose="02010609060101010101" pitchFamily="49" charset="-122"/>
              </a:rPr>
              <a:t>?</a:t>
            </a:r>
          </a:p>
          <a:p>
            <a:pPr algn="ctr" defTabSz="858838" eaLnBrk="0" fontAlgn="base" hangingPunct="0">
              <a:spcBef>
                <a:spcPts val="400"/>
              </a:spcBef>
            </a:pPr>
            <a:endParaRPr kumimoji="0" lang="en-GB" sz="1600" strike="noStrike" cap="none" normalizeH="0" baseline="0" dirty="0" smtClean="0">
              <a:ln>
                <a:noFill/>
              </a:ln>
              <a:solidFill>
                <a:srgbClr val="000000"/>
              </a:solidFill>
              <a:effectLst/>
              <a:latin typeface="Arial" panose="020B0604020202020204" pitchFamily="34" charset="0"/>
              <a:ea typeface="SimHei" panose="02010609060101010101" pitchFamily="49" charset="-122"/>
            </a:endParaRPr>
          </a:p>
        </p:txBody>
      </p:sp>
    </p:spTree>
    <p:extLst>
      <p:ext uri="{BB962C8B-B14F-4D97-AF65-F5344CB8AC3E}">
        <p14:creationId xmlns:p14="http://schemas.microsoft.com/office/powerpoint/2010/main" val="3891659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pl-PL" altLang="en-US" dirty="0" smtClean="0"/>
              <a:t>Sample Workflow </a:t>
            </a:r>
            <a:r>
              <a:rPr lang="en-GB" altLang="en-US" dirty="0" smtClean="0"/>
              <a:t>in Python</a:t>
            </a:r>
            <a:br>
              <a:rPr lang="en-GB" altLang="en-US" dirty="0" smtClean="0"/>
            </a:br>
            <a:endParaRPr lang="en-GB" altLang="en-US" dirty="0" smtClean="0"/>
          </a:p>
        </p:txBody>
      </p:sp>
      <p:sp>
        <p:nvSpPr>
          <p:cNvPr id="9" name="Rectangle 8"/>
          <p:cNvSpPr/>
          <p:nvPr/>
        </p:nvSpPr>
        <p:spPr>
          <a:xfrm>
            <a:off x="558431" y="1760586"/>
            <a:ext cx="2241919" cy="327910"/>
          </a:xfrm>
          <a:prstGeom prst="rect">
            <a:avLst/>
          </a:prstGeom>
        </p:spPr>
        <p:txBody>
          <a:bodyPr wrap="square">
            <a:spAutoFit/>
          </a:bodyPr>
          <a:lstStyle/>
          <a:p>
            <a:pPr marL="291636" indent="-291636">
              <a:buFont typeface="+mj-lt"/>
              <a:buAutoNum type="arabicPeriod"/>
            </a:pPr>
            <a:r>
              <a:rPr lang="en-GB" altLang="en-US" sz="1531" dirty="0"/>
              <a:t>Download packages</a:t>
            </a:r>
          </a:p>
        </p:txBody>
      </p:sp>
      <p:sp>
        <p:nvSpPr>
          <p:cNvPr id="12" name="Rectangle 11"/>
          <p:cNvSpPr/>
          <p:nvPr/>
        </p:nvSpPr>
        <p:spPr>
          <a:xfrm>
            <a:off x="938642" y="4839153"/>
            <a:ext cx="1481496" cy="327910"/>
          </a:xfrm>
          <a:prstGeom prst="rect">
            <a:avLst/>
          </a:prstGeom>
        </p:spPr>
        <p:txBody>
          <a:bodyPr wrap="none">
            <a:spAutoFit/>
          </a:bodyPr>
          <a:lstStyle/>
          <a:p>
            <a:r>
              <a:rPr lang="en-GB" altLang="en-US" sz="1531" dirty="0"/>
              <a:t>2</a:t>
            </a:r>
            <a:r>
              <a:rPr lang="pl-PL" altLang="en-US" sz="1531" dirty="0"/>
              <a:t>. </a:t>
            </a:r>
            <a:r>
              <a:rPr lang="en-GB" altLang="en-US" sz="1531" dirty="0"/>
              <a:t>Get the data</a:t>
            </a:r>
            <a:endParaRPr lang="en-GB" sz="1531" dirty="0"/>
          </a:p>
        </p:txBody>
      </p:sp>
      <p:sp>
        <p:nvSpPr>
          <p:cNvPr id="17" name="Rectangle 16"/>
          <p:cNvSpPr/>
          <p:nvPr/>
        </p:nvSpPr>
        <p:spPr>
          <a:xfrm>
            <a:off x="4805116" y="1596631"/>
            <a:ext cx="2405912" cy="327910"/>
          </a:xfrm>
          <a:prstGeom prst="rect">
            <a:avLst/>
          </a:prstGeom>
        </p:spPr>
        <p:txBody>
          <a:bodyPr wrap="square">
            <a:spAutoFit/>
          </a:bodyPr>
          <a:lstStyle/>
          <a:p>
            <a:r>
              <a:rPr lang="pl-PL" altLang="en-US" sz="1531" dirty="0"/>
              <a:t>3. </a:t>
            </a:r>
            <a:r>
              <a:rPr lang="en-GB" altLang="en-US" sz="1531" dirty="0"/>
              <a:t>Fit the </a:t>
            </a:r>
            <a:r>
              <a:rPr lang="pl-PL" altLang="en-US" sz="1531" dirty="0"/>
              <a:t>marginals</a:t>
            </a:r>
            <a:endParaRPr lang="en-GB" sz="1531" dirty="0"/>
          </a:p>
        </p:txBody>
      </p:sp>
      <p:pic>
        <p:nvPicPr>
          <p:cNvPr id="3" name="Picture 2"/>
          <p:cNvPicPr>
            <a:picLocks noChangeAspect="1"/>
          </p:cNvPicPr>
          <p:nvPr/>
        </p:nvPicPr>
        <p:blipFill>
          <a:blip r:embed="rId3"/>
          <a:stretch>
            <a:fillRect/>
          </a:stretch>
        </p:blipFill>
        <p:spPr>
          <a:xfrm>
            <a:off x="383770" y="2205405"/>
            <a:ext cx="2885209" cy="1951484"/>
          </a:xfrm>
          <a:prstGeom prst="rect">
            <a:avLst/>
          </a:prstGeom>
        </p:spPr>
      </p:pic>
      <p:pic>
        <p:nvPicPr>
          <p:cNvPr id="5" name="Picture 4"/>
          <p:cNvPicPr>
            <a:picLocks noChangeAspect="1"/>
          </p:cNvPicPr>
          <p:nvPr/>
        </p:nvPicPr>
        <p:blipFill>
          <a:blip r:embed="rId4"/>
          <a:stretch>
            <a:fillRect/>
          </a:stretch>
        </p:blipFill>
        <p:spPr>
          <a:xfrm>
            <a:off x="3306393" y="2121503"/>
            <a:ext cx="5263683" cy="4234000"/>
          </a:xfrm>
          <a:prstGeom prst="rect">
            <a:avLst/>
          </a:prstGeom>
        </p:spPr>
      </p:pic>
      <p:pic>
        <p:nvPicPr>
          <p:cNvPr id="6" name="Picture 5"/>
          <p:cNvPicPr>
            <a:picLocks noChangeAspect="1"/>
          </p:cNvPicPr>
          <p:nvPr/>
        </p:nvPicPr>
        <p:blipFill>
          <a:blip r:embed="rId5"/>
          <a:stretch>
            <a:fillRect/>
          </a:stretch>
        </p:blipFill>
        <p:spPr>
          <a:xfrm>
            <a:off x="7943850" y="2121503"/>
            <a:ext cx="2248834" cy="4355849"/>
          </a:xfrm>
          <a:prstGeom prst="rect">
            <a:avLst/>
          </a:prstGeom>
        </p:spPr>
      </p:pic>
      <p:sp>
        <p:nvSpPr>
          <p:cNvPr id="22" name="Footer Placeholder 21"/>
          <p:cNvSpPr>
            <a:spLocks noGrp="1"/>
          </p:cNvSpPr>
          <p:nvPr>
            <p:ph type="ftr" sz="quarter" idx="11"/>
          </p:nvPr>
        </p:nvSpPr>
        <p:spPr/>
        <p:txBody>
          <a:bodyPr/>
          <a:lstStyle/>
          <a:p>
            <a:r>
              <a:rPr lang="en-US" dirty="0"/>
              <a:t>PUBLIC</a:t>
            </a:r>
          </a:p>
        </p:txBody>
      </p:sp>
      <p:sp>
        <p:nvSpPr>
          <p:cNvPr id="25" name="Text Placeholder 7"/>
          <p:cNvSpPr>
            <a:spLocks noGrp="1"/>
          </p:cNvSpPr>
          <p:nvPr>
            <p:ph type="body" sz="quarter" idx="10"/>
          </p:nvPr>
        </p:nvSpPr>
        <p:spPr>
          <a:xfrm>
            <a:off x="412750" y="744563"/>
            <a:ext cx="9540875" cy="276999"/>
          </a:xfrm>
        </p:spPr>
        <p:txBody>
          <a:bodyPr/>
          <a:lstStyle/>
          <a:p>
            <a:r>
              <a:rPr lang="en-GB" dirty="0" smtClean="0"/>
              <a:t>Fitting and simulating from vine copulas</a:t>
            </a:r>
          </a:p>
        </p:txBody>
      </p:sp>
    </p:spTree>
    <p:extLst>
      <p:ext uri="{BB962C8B-B14F-4D97-AF65-F5344CB8AC3E}">
        <p14:creationId xmlns:p14="http://schemas.microsoft.com/office/powerpoint/2010/main" val="1452091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pl-PL" altLang="en-US" dirty="0" smtClean="0"/>
              <a:t>Sample Workflow </a:t>
            </a:r>
            <a:r>
              <a:rPr lang="en-GB" altLang="en-US" dirty="0" smtClean="0"/>
              <a:t>in Python (cont.)</a:t>
            </a:r>
            <a:br>
              <a:rPr lang="en-GB" altLang="en-US" dirty="0" smtClean="0"/>
            </a:br>
            <a:endParaRPr lang="en-GB" altLang="en-US" dirty="0" smtClean="0"/>
          </a:p>
        </p:txBody>
      </p:sp>
      <p:sp>
        <p:nvSpPr>
          <p:cNvPr id="9" name="Rectangle 8"/>
          <p:cNvSpPr/>
          <p:nvPr/>
        </p:nvSpPr>
        <p:spPr>
          <a:xfrm>
            <a:off x="1009141" y="964153"/>
            <a:ext cx="1959924" cy="327910"/>
          </a:xfrm>
          <a:prstGeom prst="rect">
            <a:avLst/>
          </a:prstGeom>
        </p:spPr>
        <p:txBody>
          <a:bodyPr wrap="square">
            <a:spAutoFit/>
          </a:bodyPr>
          <a:lstStyle/>
          <a:p>
            <a:r>
              <a:rPr lang="en-GB" altLang="en-US" sz="1531" dirty="0"/>
              <a:t>4. Fit a Vine Copula</a:t>
            </a:r>
            <a:endParaRPr lang="pl-PL" altLang="en-US" sz="1531" dirty="0"/>
          </a:p>
        </p:txBody>
      </p:sp>
      <p:sp>
        <p:nvSpPr>
          <p:cNvPr id="12" name="Rectangle 11"/>
          <p:cNvSpPr/>
          <p:nvPr/>
        </p:nvSpPr>
        <p:spPr>
          <a:xfrm>
            <a:off x="1145469" y="4475369"/>
            <a:ext cx="2015680" cy="327910"/>
          </a:xfrm>
          <a:prstGeom prst="rect">
            <a:avLst/>
          </a:prstGeom>
        </p:spPr>
        <p:txBody>
          <a:bodyPr wrap="none">
            <a:spAutoFit/>
          </a:bodyPr>
          <a:lstStyle/>
          <a:p>
            <a:r>
              <a:rPr lang="en-GB" altLang="en-US" sz="1531" dirty="0"/>
              <a:t>4</a:t>
            </a:r>
            <a:r>
              <a:rPr lang="pl-PL" altLang="en-US" sz="1531" dirty="0"/>
              <a:t>*. </a:t>
            </a:r>
            <a:r>
              <a:rPr lang="en-GB" altLang="en-US" sz="1531" dirty="0"/>
              <a:t>Access attributes</a:t>
            </a:r>
            <a:r>
              <a:rPr lang="pl-PL" altLang="en-US" sz="1531" dirty="0"/>
              <a:t> </a:t>
            </a:r>
            <a:endParaRPr lang="en-GB" sz="1531" dirty="0"/>
          </a:p>
        </p:txBody>
      </p:sp>
      <p:sp>
        <p:nvSpPr>
          <p:cNvPr id="17" name="Rectangle 16"/>
          <p:cNvSpPr/>
          <p:nvPr/>
        </p:nvSpPr>
        <p:spPr>
          <a:xfrm>
            <a:off x="4891959" y="1004890"/>
            <a:ext cx="4595190" cy="327910"/>
          </a:xfrm>
          <a:prstGeom prst="rect">
            <a:avLst/>
          </a:prstGeom>
        </p:spPr>
        <p:txBody>
          <a:bodyPr wrap="square">
            <a:spAutoFit/>
          </a:bodyPr>
          <a:lstStyle/>
          <a:p>
            <a:r>
              <a:rPr lang="en-GB" altLang="en-US" sz="1531" dirty="0"/>
              <a:t>4*</a:t>
            </a:r>
            <a:r>
              <a:rPr lang="pl-PL" altLang="en-US" sz="1531" dirty="0"/>
              <a:t>. </a:t>
            </a:r>
            <a:r>
              <a:rPr lang="en-GB" altLang="en-US" sz="1531" dirty="0"/>
              <a:t>Commonly encountered in financial applications</a:t>
            </a:r>
            <a:endParaRPr lang="en-GB" sz="1531" dirty="0"/>
          </a:p>
        </p:txBody>
      </p:sp>
      <p:pic>
        <p:nvPicPr>
          <p:cNvPr id="3" name="Picture 2"/>
          <p:cNvPicPr>
            <a:picLocks noChangeAspect="1"/>
          </p:cNvPicPr>
          <p:nvPr/>
        </p:nvPicPr>
        <p:blipFill>
          <a:blip r:embed="rId3"/>
          <a:stretch>
            <a:fillRect/>
          </a:stretch>
        </p:blipFill>
        <p:spPr>
          <a:xfrm>
            <a:off x="525700" y="1359253"/>
            <a:ext cx="3654991" cy="3040132"/>
          </a:xfrm>
          <a:prstGeom prst="rect">
            <a:avLst/>
          </a:prstGeom>
        </p:spPr>
      </p:pic>
      <p:pic>
        <p:nvPicPr>
          <p:cNvPr id="6" name="Picture 5"/>
          <p:cNvPicPr>
            <a:picLocks noChangeAspect="1"/>
          </p:cNvPicPr>
          <p:nvPr/>
        </p:nvPicPr>
        <p:blipFill>
          <a:blip r:embed="rId4"/>
          <a:stretch>
            <a:fillRect/>
          </a:stretch>
        </p:blipFill>
        <p:spPr>
          <a:xfrm>
            <a:off x="609268" y="4905573"/>
            <a:ext cx="3326418" cy="1398059"/>
          </a:xfrm>
          <a:prstGeom prst="rect">
            <a:avLst/>
          </a:prstGeom>
        </p:spPr>
      </p:pic>
      <p:pic>
        <p:nvPicPr>
          <p:cNvPr id="7" name="Picture 6"/>
          <p:cNvPicPr>
            <a:picLocks noChangeAspect="1"/>
          </p:cNvPicPr>
          <p:nvPr/>
        </p:nvPicPr>
        <p:blipFill>
          <a:blip r:embed="rId5"/>
          <a:stretch>
            <a:fillRect/>
          </a:stretch>
        </p:blipFill>
        <p:spPr>
          <a:xfrm>
            <a:off x="4425697" y="1496422"/>
            <a:ext cx="5527927" cy="4169855"/>
          </a:xfrm>
          <a:prstGeom prst="rect">
            <a:avLst/>
          </a:prstGeom>
        </p:spPr>
      </p:pic>
      <p:sp>
        <p:nvSpPr>
          <p:cNvPr id="22" name="Footer Placeholder 21"/>
          <p:cNvSpPr>
            <a:spLocks noGrp="1"/>
          </p:cNvSpPr>
          <p:nvPr>
            <p:ph type="ftr" sz="quarter" idx="11"/>
          </p:nvPr>
        </p:nvSpPr>
        <p:spPr/>
        <p:txBody>
          <a:bodyPr/>
          <a:lstStyle/>
          <a:p>
            <a:r>
              <a:rPr lang="en-US" dirty="0"/>
              <a:t>PUBLIC</a:t>
            </a:r>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9085" y="5537413"/>
            <a:ext cx="1273206" cy="905390"/>
          </a:xfrm>
          <a:prstGeom prst="rect">
            <a:avLst/>
          </a:prstGeom>
        </p:spPr>
      </p:pic>
      <p:pic>
        <p:nvPicPr>
          <p:cNvPr id="2" name="Picture 1"/>
          <p:cNvPicPr>
            <a:picLocks noChangeAspect="1"/>
          </p:cNvPicPr>
          <p:nvPr/>
        </p:nvPicPr>
        <p:blipFill>
          <a:blip r:embed="rId7"/>
          <a:stretch>
            <a:fillRect/>
          </a:stretch>
        </p:blipFill>
        <p:spPr>
          <a:xfrm>
            <a:off x="2500435" y="5604603"/>
            <a:ext cx="628650" cy="838200"/>
          </a:xfrm>
          <a:prstGeom prst="rect">
            <a:avLst/>
          </a:prstGeom>
        </p:spPr>
      </p:pic>
    </p:spTree>
    <p:extLst>
      <p:ext uri="{BB962C8B-B14F-4D97-AF65-F5344CB8AC3E}">
        <p14:creationId xmlns:p14="http://schemas.microsoft.com/office/powerpoint/2010/main" val="11446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pl-PL" altLang="en-US" dirty="0" smtClean="0"/>
              <a:t>Sample Workflow </a:t>
            </a:r>
            <a:r>
              <a:rPr lang="en-GB" altLang="en-US" dirty="0" smtClean="0"/>
              <a:t>in Python (cont.)</a:t>
            </a:r>
            <a:br>
              <a:rPr lang="en-GB" altLang="en-US" dirty="0" smtClean="0"/>
            </a:br>
            <a:endParaRPr lang="en-GB" altLang="en-US" dirty="0" smtClean="0"/>
          </a:p>
        </p:txBody>
      </p:sp>
      <p:sp>
        <p:nvSpPr>
          <p:cNvPr id="21" name="Rectangle 20"/>
          <p:cNvSpPr/>
          <p:nvPr/>
        </p:nvSpPr>
        <p:spPr>
          <a:xfrm>
            <a:off x="412749" y="1097464"/>
            <a:ext cx="3058530" cy="327910"/>
          </a:xfrm>
          <a:prstGeom prst="rect">
            <a:avLst/>
          </a:prstGeom>
        </p:spPr>
        <p:txBody>
          <a:bodyPr wrap="none">
            <a:spAutoFit/>
          </a:bodyPr>
          <a:lstStyle/>
          <a:p>
            <a:r>
              <a:rPr lang="pl-PL" altLang="en-US" sz="1531" dirty="0"/>
              <a:t>5. Simulate from </a:t>
            </a:r>
            <a:r>
              <a:rPr lang="en-GB" altLang="en-US" sz="1531" dirty="0"/>
              <a:t>the Vine Copula</a:t>
            </a:r>
            <a:endParaRPr lang="en-GB" sz="1531" dirty="0"/>
          </a:p>
        </p:txBody>
      </p:sp>
      <p:pic>
        <p:nvPicPr>
          <p:cNvPr id="2" name="Picture 1"/>
          <p:cNvPicPr>
            <a:picLocks noChangeAspect="1"/>
          </p:cNvPicPr>
          <p:nvPr/>
        </p:nvPicPr>
        <p:blipFill>
          <a:blip r:embed="rId3"/>
          <a:stretch>
            <a:fillRect/>
          </a:stretch>
        </p:blipFill>
        <p:spPr>
          <a:xfrm>
            <a:off x="262020" y="1592497"/>
            <a:ext cx="4397556" cy="4956893"/>
          </a:xfrm>
          <a:prstGeom prst="rect">
            <a:avLst/>
          </a:prstGeom>
        </p:spPr>
      </p:pic>
      <p:sp>
        <p:nvSpPr>
          <p:cNvPr id="14" name="Rectangle 13"/>
          <p:cNvSpPr/>
          <p:nvPr/>
        </p:nvSpPr>
        <p:spPr>
          <a:xfrm>
            <a:off x="5837283" y="844477"/>
            <a:ext cx="3347391" cy="954107"/>
          </a:xfrm>
          <a:prstGeom prst="rect">
            <a:avLst/>
          </a:prstGeom>
        </p:spPr>
        <p:txBody>
          <a:bodyPr wrap="none">
            <a:spAutoFit/>
          </a:bodyPr>
          <a:lstStyle/>
          <a:p>
            <a:pPr algn="ctr"/>
            <a:r>
              <a:rPr lang="en-GB" sz="1400" u="sng" dirty="0"/>
              <a:t>Step 5:</a:t>
            </a:r>
          </a:p>
          <a:p>
            <a:pPr algn="ctr"/>
            <a:r>
              <a:rPr lang="en-GB" sz="1400" dirty="0"/>
              <a:t>a. Simulate from the distribution</a:t>
            </a:r>
          </a:p>
          <a:p>
            <a:pPr algn="ctr"/>
            <a:r>
              <a:rPr lang="en-GB" sz="1400" dirty="0"/>
              <a:t>b. Flip uniform </a:t>
            </a:r>
            <a:r>
              <a:rPr lang="en-GB" sz="1400" dirty="0" err="1" smtClean="0"/>
              <a:t>marginals</a:t>
            </a:r>
            <a:r>
              <a:rPr lang="en-GB" sz="1400" dirty="0" smtClean="0"/>
              <a:t> </a:t>
            </a:r>
            <a:r>
              <a:rPr lang="en-GB" sz="1400" dirty="0"/>
              <a:t>into returns</a:t>
            </a:r>
          </a:p>
          <a:p>
            <a:pPr algn="ctr"/>
            <a:r>
              <a:rPr lang="en-GB" sz="1400" dirty="0"/>
              <a:t>c. Flip simulated </a:t>
            </a:r>
            <a:r>
              <a:rPr lang="en-GB" sz="1400" dirty="0" smtClean="0"/>
              <a:t>returns </a:t>
            </a:r>
            <a:r>
              <a:rPr lang="en-GB" sz="1400" dirty="0"/>
              <a:t>into price paths</a:t>
            </a:r>
          </a:p>
        </p:txBody>
      </p:sp>
      <p:pic>
        <p:nvPicPr>
          <p:cNvPr id="4" name="Picture 3"/>
          <p:cNvPicPr>
            <a:picLocks noChangeAspect="1"/>
          </p:cNvPicPr>
          <p:nvPr/>
        </p:nvPicPr>
        <p:blipFill>
          <a:blip r:embed="rId4"/>
          <a:stretch>
            <a:fillRect/>
          </a:stretch>
        </p:blipFill>
        <p:spPr>
          <a:xfrm>
            <a:off x="4922641" y="1901895"/>
            <a:ext cx="5176674" cy="1871380"/>
          </a:xfrm>
          <a:prstGeom prst="rect">
            <a:avLst/>
          </a:prstGeom>
        </p:spPr>
      </p:pic>
      <p:sp>
        <p:nvSpPr>
          <p:cNvPr id="16" name="Rectangle 15"/>
          <p:cNvSpPr/>
          <p:nvPr/>
        </p:nvSpPr>
        <p:spPr>
          <a:xfrm>
            <a:off x="6135083" y="3989376"/>
            <a:ext cx="2434064" cy="327910"/>
          </a:xfrm>
          <a:prstGeom prst="rect">
            <a:avLst/>
          </a:prstGeom>
        </p:spPr>
        <p:txBody>
          <a:bodyPr wrap="none">
            <a:spAutoFit/>
          </a:bodyPr>
          <a:lstStyle/>
          <a:p>
            <a:r>
              <a:rPr lang="en-GB" altLang="en-US" sz="1531" dirty="0"/>
              <a:t>6</a:t>
            </a:r>
            <a:r>
              <a:rPr lang="pl-PL" altLang="en-US" sz="1531" dirty="0"/>
              <a:t>. </a:t>
            </a:r>
            <a:r>
              <a:rPr lang="en-GB" altLang="en-US" sz="1531" b="1" dirty="0"/>
              <a:t>Validation and testing</a:t>
            </a:r>
            <a:endParaRPr lang="en-GB" sz="1531" b="1" dirty="0"/>
          </a:p>
        </p:txBody>
      </p:sp>
      <p:pic>
        <p:nvPicPr>
          <p:cNvPr id="7" name="Picture 6"/>
          <p:cNvPicPr>
            <a:picLocks noChangeAspect="1"/>
          </p:cNvPicPr>
          <p:nvPr/>
        </p:nvPicPr>
        <p:blipFill>
          <a:blip r:embed="rId5"/>
          <a:stretch>
            <a:fillRect/>
          </a:stretch>
        </p:blipFill>
        <p:spPr>
          <a:xfrm>
            <a:off x="5665022" y="4533388"/>
            <a:ext cx="3374187" cy="1863928"/>
          </a:xfrm>
          <a:prstGeom prst="rect">
            <a:avLst/>
          </a:prstGeom>
        </p:spPr>
      </p:pic>
      <p:sp>
        <p:nvSpPr>
          <p:cNvPr id="20" name="Footer Placeholder 19"/>
          <p:cNvSpPr>
            <a:spLocks noGrp="1"/>
          </p:cNvSpPr>
          <p:nvPr>
            <p:ph type="ftr" sz="quarter" idx="11"/>
          </p:nvPr>
        </p:nvSpPr>
        <p:spPr/>
        <p:txBody>
          <a:bodyPr/>
          <a:lstStyle/>
          <a:p>
            <a:r>
              <a:rPr lang="en-US" dirty="0"/>
              <a:t>PUBLIC</a:t>
            </a:r>
          </a:p>
        </p:txBody>
      </p:sp>
    </p:spTree>
    <p:extLst>
      <p:ext uri="{BB962C8B-B14F-4D97-AF65-F5344CB8AC3E}">
        <p14:creationId xmlns:p14="http://schemas.microsoft.com/office/powerpoint/2010/main" val="32691502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mtClean="0"/>
              <a:t>Financial Applications</a:t>
            </a:r>
            <a:endParaRPr lang="en-GB" dirty="0"/>
          </a:p>
        </p:txBody>
      </p:sp>
      <p:sp>
        <p:nvSpPr>
          <p:cNvPr id="8" name="Text Placeholder 7"/>
          <p:cNvSpPr>
            <a:spLocks noGrp="1"/>
          </p:cNvSpPr>
          <p:nvPr>
            <p:ph type="body" sz="quarter" idx="10"/>
          </p:nvPr>
        </p:nvSpPr>
        <p:spPr/>
        <p:txBody>
          <a:bodyPr/>
          <a:lstStyle/>
          <a:p>
            <a:r>
              <a:rPr lang="en-GB" dirty="0" smtClean="0"/>
              <a:t>Portfolio risk measures</a:t>
            </a:r>
            <a:endParaRPr lang="en-GB" dirty="0"/>
          </a:p>
        </p:txBody>
      </p:sp>
      <p:sp>
        <p:nvSpPr>
          <p:cNvPr id="11" name="Footer Placeholder 21"/>
          <p:cNvSpPr>
            <a:spLocks noGrp="1"/>
          </p:cNvSpPr>
          <p:nvPr>
            <p:ph type="ftr" sz="quarter" idx="11"/>
          </p:nvPr>
        </p:nvSpPr>
        <p:spPr/>
        <p:txBody>
          <a:bodyPr/>
          <a:lstStyle/>
          <a:p>
            <a:r>
              <a:rPr lang="en-US" dirty="0"/>
              <a:t>PUBLIC</a:t>
            </a:r>
          </a:p>
        </p:txBody>
      </p:sp>
      <p:sp>
        <p:nvSpPr>
          <p:cNvPr id="20" name="Key message"/>
          <p:cNvSpPr>
            <a:spLocks noGrp="1"/>
          </p:cNvSpPr>
          <p:nvPr>
            <p:ph type="body" sz="quarter" idx="14"/>
          </p:nvPr>
        </p:nvSpPr>
        <p:spPr>
          <a:xfrm>
            <a:off x="411480" y="1304923"/>
            <a:ext cx="2021681" cy="5295901"/>
          </a:xfrm>
        </p:spPr>
        <p:txBody>
          <a:bodyPr/>
          <a:lstStyle/>
          <a:p>
            <a:pPr algn="just"/>
            <a:r>
              <a:rPr lang="en-GB" sz="1200" b="1" dirty="0" smtClean="0"/>
              <a:t>Balance Sheet Management</a:t>
            </a:r>
          </a:p>
          <a:p>
            <a:pPr algn="just"/>
            <a:endParaRPr lang="en-GB" sz="1200" b="1" dirty="0"/>
          </a:p>
          <a:p>
            <a:pPr algn="just"/>
            <a:r>
              <a:rPr lang="pl-PL" altLang="zh-TW" sz="1200" b="1" dirty="0" smtClean="0"/>
              <a:t>Results </a:t>
            </a:r>
            <a:r>
              <a:rPr lang="en-GB" altLang="zh-TW" sz="1200" b="1" dirty="0" smtClean="0"/>
              <a:t>from [5].</a:t>
            </a:r>
          </a:p>
          <a:p>
            <a:pPr algn="just"/>
            <a:endParaRPr lang="en-GB" altLang="zh-TW" sz="1200" dirty="0"/>
          </a:p>
          <a:p>
            <a:pPr algn="just"/>
            <a:r>
              <a:rPr lang="en-GB" altLang="zh-TW" sz="1200" dirty="0" smtClean="0"/>
              <a:t>A portfolio consisting </a:t>
            </a:r>
            <a:r>
              <a:rPr lang="en-GB" altLang="zh-TW" sz="1200" dirty="0"/>
              <a:t>of </a:t>
            </a:r>
            <a:r>
              <a:rPr lang="en-GB" altLang="zh-TW" sz="1200" dirty="0" smtClean="0"/>
              <a:t>exposures </a:t>
            </a:r>
            <a:r>
              <a:rPr lang="en-GB" altLang="zh-TW" sz="1200" dirty="0"/>
              <a:t>to several </a:t>
            </a:r>
            <a:r>
              <a:rPr lang="en-GB" altLang="zh-TW" sz="1200" dirty="0" smtClean="0"/>
              <a:t>fuels </a:t>
            </a:r>
            <a:r>
              <a:rPr lang="en-GB" altLang="zh-TW" sz="1200" dirty="0"/>
              <a:t>and gas oils, as well as </a:t>
            </a:r>
            <a:r>
              <a:rPr lang="en-GB" altLang="zh-TW" sz="1200" dirty="0" smtClean="0"/>
              <a:t>currencies.</a:t>
            </a:r>
          </a:p>
          <a:p>
            <a:pPr algn="just"/>
            <a:endParaRPr lang="en-GB" altLang="zh-TW" sz="1200" b="1" dirty="0"/>
          </a:p>
          <a:p>
            <a:pPr algn="just"/>
            <a:r>
              <a:rPr lang="en-GB" altLang="zh-TW" sz="1200" dirty="0" smtClean="0"/>
              <a:t>The figures show the portfolio composition, the distribution of outcomes of different models, estimates of risk measures and comparison of backtesting results for the various models.  </a:t>
            </a:r>
          </a:p>
          <a:p>
            <a:pPr algn="just"/>
            <a:endParaRPr lang="en-GB" altLang="zh-TW" sz="1200" dirty="0"/>
          </a:p>
          <a:p>
            <a:pPr algn="just"/>
            <a:r>
              <a:rPr lang="en-GB" altLang="zh-TW" sz="1200" dirty="0" smtClean="0"/>
              <a:t>Monte Carlo simulations performed under the objective measure</a:t>
            </a:r>
          </a:p>
        </p:txBody>
      </p:sp>
      <p:pic>
        <p:nvPicPr>
          <p:cNvPr id="2" name="Picture 1"/>
          <p:cNvPicPr>
            <a:picLocks noChangeAspect="1"/>
          </p:cNvPicPr>
          <p:nvPr/>
        </p:nvPicPr>
        <p:blipFill>
          <a:blip r:embed="rId3"/>
          <a:stretch>
            <a:fillRect/>
          </a:stretch>
        </p:blipFill>
        <p:spPr>
          <a:xfrm>
            <a:off x="4538538" y="664735"/>
            <a:ext cx="3936484" cy="5733813"/>
          </a:xfrm>
          <a:prstGeom prst="rect">
            <a:avLst/>
          </a:prstGeom>
        </p:spPr>
      </p:pic>
    </p:spTree>
    <p:extLst>
      <p:ext uri="{BB962C8B-B14F-4D97-AF65-F5344CB8AC3E}">
        <p14:creationId xmlns:p14="http://schemas.microsoft.com/office/powerpoint/2010/main" val="889408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901" y="320654"/>
            <a:ext cx="8654310" cy="3269653"/>
          </a:xfrm>
          <a:prstGeom prst="rect">
            <a:avLst/>
          </a:prstGeom>
        </p:spPr>
      </p:pic>
      <p:sp>
        <p:nvSpPr>
          <p:cNvPr id="22" name="Slide subheader"/>
          <p:cNvSpPr>
            <a:spLocks noGrp="1"/>
          </p:cNvSpPr>
          <p:nvPr>
            <p:ph type="body" sz="quarter" idx="10"/>
          </p:nvPr>
        </p:nvSpPr>
        <p:spPr>
          <a:xfrm>
            <a:off x="307248" y="4089489"/>
            <a:ext cx="9873615" cy="1877437"/>
          </a:xfrm>
        </p:spPr>
        <p:txBody>
          <a:bodyPr/>
          <a:lstStyle/>
          <a:p>
            <a:pPr algn="ctr"/>
            <a:r>
              <a:rPr lang="en-GB" sz="1600" dirty="0" smtClean="0"/>
              <a:t>Copula is Latin for bond / unite.</a:t>
            </a:r>
          </a:p>
          <a:p>
            <a:pPr algn="ctr"/>
            <a:endParaRPr lang="en-GB" sz="1600" dirty="0" smtClean="0"/>
          </a:p>
          <a:p>
            <a:pPr algn="ctr"/>
            <a:r>
              <a:rPr lang="en-GB" sz="1600" dirty="0" smtClean="0"/>
              <a:t>Vine…</a:t>
            </a:r>
          </a:p>
          <a:p>
            <a:pPr algn="ctr"/>
            <a:endParaRPr lang="en-GB" sz="1600" dirty="0"/>
          </a:p>
          <a:p>
            <a:pPr algn="ctr"/>
            <a:r>
              <a:rPr lang="en-GB" sz="1600" dirty="0" smtClean="0"/>
              <a:t>So… Am I at the correct address?</a:t>
            </a:r>
          </a:p>
          <a:p>
            <a:pPr algn="ctr"/>
            <a:r>
              <a:rPr lang="en-GB" sz="1600" dirty="0" smtClean="0"/>
              <a:t>At a financial mathematics conference at AGH?</a:t>
            </a:r>
          </a:p>
          <a:p>
            <a:pPr algn="ctr"/>
            <a:r>
              <a:rPr lang="en-GB" sz="1600" dirty="0" smtClean="0"/>
              <a:t>Or a botany conference, across the street at the Agriculture University?!</a:t>
            </a:r>
          </a:p>
        </p:txBody>
      </p:sp>
      <p:sp>
        <p:nvSpPr>
          <p:cNvPr id="18" name="Footer Placeholder 17"/>
          <p:cNvSpPr>
            <a:spLocks noGrp="1"/>
          </p:cNvSpPr>
          <p:nvPr>
            <p:ph type="ftr" sz="quarter" idx="11"/>
          </p:nvPr>
        </p:nvSpPr>
        <p:spPr/>
        <p:txBody>
          <a:bodyPr/>
          <a:lstStyle/>
          <a:p>
            <a:r>
              <a:rPr lang="en-US" dirty="0" smtClean="0"/>
              <a:t>PUBLIC</a:t>
            </a:r>
            <a:endParaRPr lang="en-US" dirty="0"/>
          </a:p>
        </p:txBody>
      </p:sp>
    </p:spTree>
    <p:extLst>
      <p:ext uri="{BB962C8B-B14F-4D97-AF65-F5344CB8AC3E}">
        <p14:creationId xmlns:p14="http://schemas.microsoft.com/office/powerpoint/2010/main" val="3689562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Financial Applications</a:t>
            </a:r>
          </a:p>
        </p:txBody>
      </p:sp>
      <p:sp>
        <p:nvSpPr>
          <p:cNvPr id="8" name="Text Placeholder 7"/>
          <p:cNvSpPr>
            <a:spLocks noGrp="1"/>
          </p:cNvSpPr>
          <p:nvPr>
            <p:ph type="body" sz="quarter" idx="10"/>
          </p:nvPr>
        </p:nvSpPr>
        <p:spPr>
          <a:xfrm>
            <a:off x="412750" y="744563"/>
            <a:ext cx="9540875" cy="276999"/>
          </a:xfrm>
        </p:spPr>
        <p:txBody>
          <a:bodyPr/>
          <a:lstStyle/>
          <a:p>
            <a:r>
              <a:rPr lang="en-GB" dirty="0"/>
              <a:t>Portfolio risk </a:t>
            </a:r>
            <a:r>
              <a:rPr lang="en-GB" dirty="0" smtClean="0"/>
              <a:t>measures (contd.)</a:t>
            </a:r>
            <a:endParaRPr lang="en-GB" dirty="0"/>
          </a:p>
        </p:txBody>
      </p:sp>
      <p:sp>
        <p:nvSpPr>
          <p:cNvPr id="4" name="Footer Placeholder 3"/>
          <p:cNvSpPr>
            <a:spLocks noGrp="1"/>
          </p:cNvSpPr>
          <p:nvPr>
            <p:ph type="ftr" sz="quarter" idx="11"/>
          </p:nvPr>
        </p:nvSpPr>
        <p:spPr/>
        <p:txBody>
          <a:bodyPr/>
          <a:lstStyle/>
          <a:p>
            <a:r>
              <a:rPr lang="en-US" dirty="0"/>
              <a:t>PUBLIC</a:t>
            </a:r>
          </a:p>
        </p:txBody>
      </p:sp>
      <p:pic>
        <p:nvPicPr>
          <p:cNvPr id="2" name="Picture 1"/>
          <p:cNvPicPr>
            <a:picLocks noChangeAspect="1"/>
          </p:cNvPicPr>
          <p:nvPr/>
        </p:nvPicPr>
        <p:blipFill>
          <a:blip r:embed="rId3"/>
          <a:stretch>
            <a:fillRect/>
          </a:stretch>
        </p:blipFill>
        <p:spPr>
          <a:xfrm>
            <a:off x="738699" y="1243306"/>
            <a:ext cx="9214926" cy="5365859"/>
          </a:xfrm>
          <a:prstGeom prst="rect">
            <a:avLst/>
          </a:prstGeom>
        </p:spPr>
      </p:pic>
    </p:spTree>
    <p:extLst>
      <p:ext uri="{BB962C8B-B14F-4D97-AF65-F5344CB8AC3E}">
        <p14:creationId xmlns:p14="http://schemas.microsoft.com/office/powerpoint/2010/main" val="95937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Financial Applications</a:t>
            </a:r>
          </a:p>
        </p:txBody>
      </p:sp>
      <p:sp>
        <p:nvSpPr>
          <p:cNvPr id="8" name="Text Placeholder 7"/>
          <p:cNvSpPr>
            <a:spLocks noGrp="1"/>
          </p:cNvSpPr>
          <p:nvPr>
            <p:ph type="body" sz="quarter" idx="10"/>
          </p:nvPr>
        </p:nvSpPr>
        <p:spPr>
          <a:xfrm>
            <a:off x="412750" y="744563"/>
            <a:ext cx="9540875" cy="276999"/>
          </a:xfrm>
        </p:spPr>
        <p:txBody>
          <a:bodyPr/>
          <a:lstStyle/>
          <a:p>
            <a:r>
              <a:rPr lang="en-GB" dirty="0"/>
              <a:t>Portfolio risk </a:t>
            </a:r>
            <a:r>
              <a:rPr lang="en-GB" dirty="0" smtClean="0"/>
              <a:t>measures (contd.)</a:t>
            </a:r>
            <a:endParaRPr lang="en-GB" dirty="0"/>
          </a:p>
        </p:txBody>
      </p:sp>
      <p:sp>
        <p:nvSpPr>
          <p:cNvPr id="4" name="Footer Placeholder 3"/>
          <p:cNvSpPr>
            <a:spLocks noGrp="1"/>
          </p:cNvSpPr>
          <p:nvPr>
            <p:ph type="ftr" sz="quarter" idx="11"/>
          </p:nvPr>
        </p:nvSpPr>
        <p:spPr/>
        <p:txBody>
          <a:bodyPr/>
          <a:lstStyle/>
          <a:p>
            <a:r>
              <a:rPr lang="en-US" dirty="0"/>
              <a:t>PUBLIC</a:t>
            </a:r>
          </a:p>
        </p:txBody>
      </p:sp>
      <p:pic>
        <p:nvPicPr>
          <p:cNvPr id="2" name="Picture 1"/>
          <p:cNvPicPr>
            <a:picLocks noChangeAspect="1"/>
          </p:cNvPicPr>
          <p:nvPr/>
        </p:nvPicPr>
        <p:blipFill>
          <a:blip r:embed="rId3"/>
          <a:stretch>
            <a:fillRect/>
          </a:stretch>
        </p:blipFill>
        <p:spPr>
          <a:xfrm>
            <a:off x="1652475" y="1268889"/>
            <a:ext cx="7068615" cy="5342685"/>
          </a:xfrm>
          <a:prstGeom prst="rect">
            <a:avLst/>
          </a:prstGeom>
        </p:spPr>
      </p:pic>
    </p:spTree>
    <p:extLst>
      <p:ext uri="{BB962C8B-B14F-4D97-AF65-F5344CB8AC3E}">
        <p14:creationId xmlns:p14="http://schemas.microsoft.com/office/powerpoint/2010/main" val="214055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12750" y="415436"/>
            <a:ext cx="9540875" cy="249299"/>
          </a:xfrm>
        </p:spPr>
        <p:txBody>
          <a:bodyPr/>
          <a:lstStyle/>
          <a:p>
            <a:r>
              <a:rPr lang="en-GB" dirty="0"/>
              <a:t>Financial Applications</a:t>
            </a:r>
          </a:p>
        </p:txBody>
      </p:sp>
      <p:sp>
        <p:nvSpPr>
          <p:cNvPr id="8" name="Text Placeholder 7"/>
          <p:cNvSpPr>
            <a:spLocks noGrp="1"/>
          </p:cNvSpPr>
          <p:nvPr>
            <p:ph type="body" sz="quarter" idx="10"/>
          </p:nvPr>
        </p:nvSpPr>
        <p:spPr/>
        <p:txBody>
          <a:bodyPr/>
          <a:lstStyle/>
          <a:p>
            <a:r>
              <a:rPr lang="en-GB" dirty="0" smtClean="0"/>
              <a:t>Basket option pricing</a:t>
            </a:r>
            <a:endParaRPr lang="en-GB" dirty="0"/>
          </a:p>
        </p:txBody>
      </p:sp>
      <p:sp>
        <p:nvSpPr>
          <p:cNvPr id="4" name="Footer Placeholder 3"/>
          <p:cNvSpPr>
            <a:spLocks noGrp="1"/>
          </p:cNvSpPr>
          <p:nvPr>
            <p:ph type="ftr" sz="quarter" idx="11"/>
          </p:nvPr>
        </p:nvSpPr>
        <p:spPr/>
        <p:txBody>
          <a:bodyPr/>
          <a:lstStyle/>
          <a:p>
            <a:r>
              <a:rPr lang="en-US" dirty="0"/>
              <a:t>PUBLIC</a:t>
            </a:r>
          </a:p>
        </p:txBody>
      </p:sp>
      <p:sp>
        <p:nvSpPr>
          <p:cNvPr id="10" name="Text Placeholder 9"/>
          <p:cNvSpPr>
            <a:spLocks noGrp="1"/>
          </p:cNvSpPr>
          <p:nvPr>
            <p:ph type="body" sz="quarter" idx="14"/>
          </p:nvPr>
        </p:nvSpPr>
        <p:spPr>
          <a:xfrm>
            <a:off x="205740" y="1304923"/>
            <a:ext cx="2331720" cy="4261487"/>
          </a:xfrm>
        </p:spPr>
        <p:txBody>
          <a:bodyPr/>
          <a:lstStyle/>
          <a:p>
            <a:r>
              <a:rPr lang="en-GB" sz="1200" b="1" dirty="0" smtClean="0"/>
              <a:t>Internship carried out at HSBC</a:t>
            </a:r>
          </a:p>
          <a:p>
            <a:endParaRPr lang="en-GB" sz="1200" b="1" dirty="0"/>
          </a:p>
          <a:p>
            <a:r>
              <a:rPr lang="en-GB" sz="1200" b="1" dirty="0" smtClean="0"/>
              <a:t>Maciej </a:t>
            </a:r>
            <a:r>
              <a:rPr lang="en-GB" sz="1200" b="1" dirty="0" err="1" smtClean="0"/>
              <a:t>Lewicki</a:t>
            </a:r>
            <a:r>
              <a:rPr lang="en-GB" sz="1200" b="1" dirty="0" smtClean="0"/>
              <a:t>, AGH graduate</a:t>
            </a:r>
          </a:p>
          <a:p>
            <a:endParaRPr lang="en-GB" sz="1200" b="1" dirty="0" smtClean="0"/>
          </a:p>
          <a:p>
            <a:r>
              <a:rPr lang="en-GB" sz="1200" b="1" dirty="0" smtClean="0"/>
              <a:t>Valuing an option on a basket of 50 stocks</a:t>
            </a:r>
          </a:p>
          <a:p>
            <a:endParaRPr lang="en-GB" sz="1200" b="1" dirty="0"/>
          </a:p>
          <a:p>
            <a:pPr marL="228600" indent="-228600">
              <a:buAutoNum type="arabicPeriod"/>
            </a:pPr>
            <a:r>
              <a:rPr lang="en-GB" sz="1200" dirty="0" smtClean="0"/>
              <a:t>Data sourcing and  preparation</a:t>
            </a:r>
          </a:p>
          <a:p>
            <a:pPr marL="228600" indent="-228600">
              <a:buAutoNum type="arabicPeriod"/>
            </a:pPr>
            <a:r>
              <a:rPr lang="en-GB" sz="1200" dirty="0" smtClean="0"/>
              <a:t>Fitting marginal distributions, e.g. GARCH(1,1) models.</a:t>
            </a:r>
          </a:p>
          <a:p>
            <a:pPr marL="228600" indent="-228600">
              <a:buAutoNum type="arabicPeriod"/>
            </a:pPr>
            <a:r>
              <a:rPr lang="en-GB" sz="1200" dirty="0" smtClean="0"/>
              <a:t>Pair-copula construction to fit the distribution of the underlying assets under the objective and risk-neutral measures.</a:t>
            </a:r>
          </a:p>
          <a:p>
            <a:pPr marL="228600" indent="-228600">
              <a:buAutoNum type="arabicPeriod"/>
            </a:pPr>
            <a:r>
              <a:rPr lang="en-GB" sz="1200" dirty="0" smtClean="0"/>
              <a:t>Monte Carlo simulations for obtaining the price of options.</a:t>
            </a:r>
          </a:p>
          <a:p>
            <a:pPr marL="228600" indent="-228600">
              <a:buAutoNum type="arabicPeriod"/>
            </a:pPr>
            <a:endParaRPr lang="en-GB" sz="1200" dirty="0"/>
          </a:p>
          <a:p>
            <a:r>
              <a:rPr lang="en-GB" sz="1200" dirty="0" smtClean="0"/>
              <a:t>Figure on the right shows tests for the computational complexity, given we assume truncation. </a:t>
            </a:r>
          </a:p>
          <a:p>
            <a:pPr marL="228600" indent="-228600">
              <a:buAutoNum type="arabicPeriod"/>
            </a:pPr>
            <a:endParaRPr lang="en-GB" sz="1200" dirty="0"/>
          </a:p>
        </p:txBody>
      </p:sp>
      <p:pic>
        <p:nvPicPr>
          <p:cNvPr id="5" name="Picture 4"/>
          <p:cNvPicPr>
            <a:picLocks noChangeAspect="1"/>
          </p:cNvPicPr>
          <p:nvPr/>
        </p:nvPicPr>
        <p:blipFill>
          <a:blip r:embed="rId3"/>
          <a:stretch>
            <a:fillRect/>
          </a:stretch>
        </p:blipFill>
        <p:spPr>
          <a:xfrm>
            <a:off x="2694305" y="1304923"/>
            <a:ext cx="7572375" cy="4457700"/>
          </a:xfrm>
          <a:prstGeom prst="rect">
            <a:avLst/>
          </a:prstGeom>
        </p:spPr>
      </p:pic>
    </p:spTree>
    <p:extLst>
      <p:ext uri="{BB962C8B-B14F-4D97-AF65-F5344CB8AC3E}">
        <p14:creationId xmlns:p14="http://schemas.microsoft.com/office/powerpoint/2010/main" val="3963173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12749" y="415436"/>
            <a:ext cx="9540875" cy="355273"/>
          </a:xfrm>
        </p:spPr>
        <p:txBody>
          <a:bodyPr/>
          <a:lstStyle/>
          <a:p>
            <a:r>
              <a:rPr lang="pl-PL" altLang="en-US" dirty="0" smtClean="0"/>
              <a:t>Enjoy your vine!</a:t>
            </a:r>
            <a:r>
              <a:rPr lang="en-GB" altLang="en-US" dirty="0" smtClean="0"/>
              <a:t/>
            </a:r>
            <a:br>
              <a:rPr lang="en-GB" altLang="en-US" dirty="0" smtClean="0"/>
            </a:br>
            <a:endParaRPr lang="en-GB" altLang="en-US" dirty="0" smtClean="0"/>
          </a:p>
        </p:txBody>
      </p:sp>
      <p:sp>
        <p:nvSpPr>
          <p:cNvPr id="5" name="Content Placeholder 2"/>
          <p:cNvSpPr>
            <a:spLocks noGrp="1"/>
          </p:cNvSpPr>
          <p:nvPr>
            <p:ph type="body" sz="quarter" idx="10"/>
          </p:nvPr>
        </p:nvSpPr>
        <p:spPr>
          <a:xfrm>
            <a:off x="412749" y="1449957"/>
            <a:ext cx="9540875" cy="4139595"/>
          </a:xfrm>
        </p:spPr>
        <p:txBody>
          <a:bodyPr/>
          <a:lstStyle/>
          <a:p>
            <a:pPr lvl="1"/>
            <a:r>
              <a:rPr lang="pl-PL" altLang="en-US" dirty="0" smtClean="0"/>
              <a:t>References:</a:t>
            </a:r>
          </a:p>
          <a:p>
            <a:pPr lvl="1"/>
            <a:endParaRPr lang="pl-PL" altLang="en-US" dirty="0" smtClean="0"/>
          </a:p>
          <a:p>
            <a:pPr lvl="2">
              <a:lnSpc>
                <a:spcPct val="150000"/>
              </a:lnSpc>
              <a:buFont typeface="+mj-lt"/>
              <a:buAutoNum type="arabicPeriod"/>
            </a:pPr>
            <a:r>
              <a:rPr lang="pl-PL" dirty="0" smtClean="0"/>
              <a:t>Kjersti </a:t>
            </a:r>
            <a:r>
              <a:rPr lang="en-GB" dirty="0" err="1" smtClean="0"/>
              <a:t>Aas</a:t>
            </a:r>
            <a:r>
              <a:rPr lang="en-GB" dirty="0"/>
              <a:t>,</a:t>
            </a:r>
            <a:r>
              <a:rPr lang="en-GB" dirty="0" smtClean="0"/>
              <a:t> “Pair-Copula Constructions for Financial Applications: A Review”, Econometrics </a:t>
            </a:r>
            <a:r>
              <a:rPr lang="en-GB" b="1" dirty="0" smtClean="0"/>
              <a:t>4</a:t>
            </a:r>
            <a:r>
              <a:rPr lang="en-GB" dirty="0" smtClean="0"/>
              <a:t> (43)</a:t>
            </a:r>
            <a:r>
              <a:rPr lang="pl-PL" dirty="0" smtClean="0"/>
              <a:t>, 2016</a:t>
            </a:r>
            <a:r>
              <a:rPr lang="en-GB" dirty="0" smtClean="0"/>
              <a:t>.</a:t>
            </a:r>
          </a:p>
          <a:p>
            <a:pPr lvl="2">
              <a:lnSpc>
                <a:spcPct val="150000"/>
              </a:lnSpc>
              <a:buFont typeface="+mj-lt"/>
              <a:buAutoNum type="arabicPeriod"/>
            </a:pPr>
            <a:r>
              <a:rPr lang="en-GB" dirty="0" smtClean="0"/>
              <a:t>Claudia </a:t>
            </a:r>
            <a:r>
              <a:rPr lang="en-GB" dirty="0" err="1" smtClean="0"/>
              <a:t>Czado</a:t>
            </a:r>
            <a:r>
              <a:rPr lang="en-GB" dirty="0" smtClean="0"/>
              <a:t>, </a:t>
            </a:r>
            <a:r>
              <a:rPr lang="en-GB" dirty="0" err="1" smtClean="0"/>
              <a:t>Carolre</a:t>
            </a:r>
            <a:r>
              <a:rPr lang="en-GB" dirty="0" smtClean="0"/>
              <a:t> Bernard, “Multivariate </a:t>
            </a:r>
            <a:r>
              <a:rPr lang="en-GB" dirty="0"/>
              <a:t>option pricing using </a:t>
            </a:r>
            <a:r>
              <a:rPr lang="en-GB" dirty="0" err="1" smtClean="0"/>
              <a:t>copulae</a:t>
            </a:r>
            <a:r>
              <a:rPr lang="en-GB" dirty="0" smtClean="0"/>
              <a:t>”, Applied </a:t>
            </a:r>
            <a:r>
              <a:rPr lang="en-GB" dirty="0"/>
              <a:t>Stochastic Models in Business and Industry </a:t>
            </a:r>
            <a:r>
              <a:rPr lang="en-GB" b="1" dirty="0" smtClean="0"/>
              <a:t>29 </a:t>
            </a:r>
            <a:r>
              <a:rPr lang="en-GB" dirty="0" smtClean="0"/>
              <a:t>(5), Jul. 2012.</a:t>
            </a:r>
          </a:p>
          <a:p>
            <a:pPr lvl="2">
              <a:lnSpc>
                <a:spcPct val="150000"/>
              </a:lnSpc>
              <a:buFont typeface="+mj-lt"/>
              <a:buAutoNum type="arabicPeriod"/>
            </a:pPr>
            <a:r>
              <a:rPr lang="pl-PL" dirty="0" smtClean="0"/>
              <a:t>Gal Elidan</a:t>
            </a:r>
            <a:r>
              <a:rPr lang="en-GB" dirty="0" smtClean="0"/>
              <a:t>,</a:t>
            </a:r>
            <a:r>
              <a:rPr lang="pl-PL" dirty="0" smtClean="0"/>
              <a:t> Copulas and Machine Learning: </a:t>
            </a:r>
            <a:r>
              <a:rPr lang="pl-PL" dirty="0" smtClean="0">
                <a:hlinkClick r:id="rId3"/>
              </a:rPr>
              <a:t>http://pluto.huji.ac.il/~galelidan/Copulas%20and%20Machine%20Learning.pdf</a:t>
            </a:r>
            <a:r>
              <a:rPr lang="en-GB" dirty="0" smtClean="0"/>
              <a:t>.</a:t>
            </a:r>
          </a:p>
          <a:p>
            <a:pPr lvl="2">
              <a:lnSpc>
                <a:spcPct val="150000"/>
              </a:lnSpc>
              <a:buFont typeface="+mj-lt"/>
              <a:buAutoNum type="arabicPeriod"/>
            </a:pPr>
            <a:r>
              <a:rPr lang="pl-PL" dirty="0" smtClean="0"/>
              <a:t>Harry Joe</a:t>
            </a:r>
            <a:r>
              <a:rPr lang="en-GB" dirty="0" smtClean="0"/>
              <a:t>,</a:t>
            </a:r>
            <a:r>
              <a:rPr lang="pl-PL" dirty="0" smtClean="0"/>
              <a:t> Dependnece </a:t>
            </a:r>
            <a:r>
              <a:rPr lang="en-GB" dirty="0" err="1" smtClean="0"/>
              <a:t>Modeling</a:t>
            </a:r>
            <a:r>
              <a:rPr lang="en-GB" dirty="0" smtClean="0"/>
              <a:t> with Copulas, Monographs on Statistics and Applied probability </a:t>
            </a:r>
            <a:r>
              <a:rPr lang="en-GB" b="1" dirty="0" smtClean="0"/>
              <a:t>134</a:t>
            </a:r>
            <a:r>
              <a:rPr lang="en-GB" dirty="0" smtClean="0"/>
              <a:t>, 2015.</a:t>
            </a:r>
          </a:p>
          <a:p>
            <a:pPr lvl="2">
              <a:lnSpc>
                <a:spcPct val="150000"/>
              </a:lnSpc>
              <a:buFont typeface="+mj-lt"/>
              <a:buAutoNum type="arabicPeriod"/>
            </a:pPr>
            <a:r>
              <a:rPr lang="pl-PL" dirty="0" smtClean="0"/>
              <a:t>Christopher </a:t>
            </a:r>
            <a:r>
              <a:rPr lang="en-GB" dirty="0"/>
              <a:t>Wells,</a:t>
            </a:r>
            <a:r>
              <a:rPr lang="pl-PL" dirty="0"/>
              <a:t> Ahmad </a:t>
            </a:r>
            <a:r>
              <a:rPr lang="en-GB" dirty="0"/>
              <a:t>Farhat, </a:t>
            </a:r>
            <a:r>
              <a:rPr lang="pl-PL" dirty="0"/>
              <a:t>Christopher </a:t>
            </a:r>
            <a:r>
              <a:rPr lang="en-GB" dirty="0"/>
              <a:t>Richardson, and </a:t>
            </a:r>
            <a:r>
              <a:rPr lang="pl-PL" dirty="0"/>
              <a:t>Ryan </a:t>
            </a:r>
            <a:r>
              <a:rPr lang="en-GB" dirty="0" err="1" smtClean="0"/>
              <a:t>Deering</a:t>
            </a:r>
            <a:r>
              <a:rPr lang="en-GB" dirty="0" smtClean="0"/>
              <a:t>,</a:t>
            </a:r>
            <a:r>
              <a:rPr lang="pl-PL" dirty="0" smtClean="0"/>
              <a:t> </a:t>
            </a:r>
            <a:r>
              <a:rPr lang="en-GB" dirty="0" smtClean="0"/>
              <a:t>“A </a:t>
            </a:r>
            <a:r>
              <a:rPr lang="en-GB" dirty="0"/>
              <a:t>Vine Copula–GARCH Approach to Corporate Exposure </a:t>
            </a:r>
            <a:r>
              <a:rPr lang="en-GB" dirty="0" smtClean="0"/>
              <a:t>Management”,</a:t>
            </a:r>
            <a:r>
              <a:rPr lang="pl-PL" dirty="0" smtClean="0"/>
              <a:t> </a:t>
            </a:r>
            <a:r>
              <a:rPr lang="en-GB" dirty="0"/>
              <a:t>Journal of Risk </a:t>
            </a:r>
            <a:r>
              <a:rPr lang="en-GB" b="1" dirty="0"/>
              <a:t>20</a:t>
            </a:r>
            <a:r>
              <a:rPr lang="pl-PL" dirty="0"/>
              <a:t> </a:t>
            </a:r>
            <a:r>
              <a:rPr lang="en-GB" dirty="0"/>
              <a:t>(2), 1–25</a:t>
            </a:r>
            <a:r>
              <a:rPr lang="pl-PL" dirty="0"/>
              <a:t>,</a:t>
            </a:r>
            <a:r>
              <a:rPr lang="en-GB" dirty="0"/>
              <a:t> Dec. </a:t>
            </a:r>
            <a:r>
              <a:rPr lang="pl-PL" dirty="0"/>
              <a:t>2017.</a:t>
            </a:r>
          </a:p>
          <a:p>
            <a:pPr lvl="2">
              <a:lnSpc>
                <a:spcPct val="150000"/>
              </a:lnSpc>
            </a:pPr>
            <a:endParaRPr lang="pl-PL" altLang="en-US" dirty="0" smtClean="0"/>
          </a:p>
          <a:p>
            <a:pPr lvl="1">
              <a:lnSpc>
                <a:spcPct val="150000"/>
              </a:lnSpc>
            </a:pPr>
            <a:endParaRPr lang="pl-PL" altLang="en-US" dirty="0" smtClean="0"/>
          </a:p>
          <a:p>
            <a:pPr marL="0" lvl="1" indent="0">
              <a:buNone/>
            </a:pPr>
            <a:endParaRPr lang="en-GB" altLang="en-US" dirty="0" smtClean="0"/>
          </a:p>
          <a:p>
            <a:pPr marL="0" lvl="1" indent="0">
              <a:buNone/>
            </a:pPr>
            <a:endParaRPr lang="en-GB" altLang="en-US" dirty="0"/>
          </a:p>
          <a:p>
            <a:pPr marL="0" lvl="1" indent="0">
              <a:buNone/>
            </a:pPr>
            <a:endParaRPr lang="pl-PL" altLang="en-US" dirty="0" smtClean="0"/>
          </a:p>
          <a:p>
            <a:pPr marL="0" lvl="1" indent="0">
              <a:buNone/>
            </a:pPr>
            <a:endParaRPr lang="en-GB" altLang="en-US" dirty="0" smtClean="0"/>
          </a:p>
        </p:txBody>
      </p:sp>
      <p:sp>
        <p:nvSpPr>
          <p:cNvPr id="14" name="Footer Placeholder 13"/>
          <p:cNvSpPr>
            <a:spLocks noGrp="1"/>
          </p:cNvSpPr>
          <p:nvPr>
            <p:ph type="ftr" sz="quarter" idx="11"/>
          </p:nvPr>
        </p:nvSpPr>
        <p:spPr/>
        <p:txBody>
          <a:bodyPr/>
          <a:lstStyle/>
          <a:p>
            <a:r>
              <a:rPr lang="en-US" dirty="0"/>
              <a:t>PUBLIC</a:t>
            </a:r>
          </a:p>
        </p:txBody>
      </p:sp>
    </p:spTree>
    <p:extLst>
      <p:ext uri="{BB962C8B-B14F-4D97-AF65-F5344CB8AC3E}">
        <p14:creationId xmlns:p14="http://schemas.microsoft.com/office/powerpoint/2010/main" val="31557122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12749" y="415436"/>
            <a:ext cx="9540875" cy="249299"/>
          </a:xfrm>
        </p:spPr>
        <p:txBody>
          <a:bodyPr/>
          <a:lstStyle/>
          <a:p>
            <a:r>
              <a:rPr lang="en-GB" dirty="0" smtClean="0"/>
              <a:t>Disclaimer</a:t>
            </a:r>
            <a:endParaRPr lang="en-GB" altLang="en-US" dirty="0" smtClean="0"/>
          </a:p>
        </p:txBody>
      </p:sp>
      <p:sp>
        <p:nvSpPr>
          <p:cNvPr id="5" name="Content Placeholder 2"/>
          <p:cNvSpPr>
            <a:spLocks noGrp="1"/>
          </p:cNvSpPr>
          <p:nvPr>
            <p:ph type="body" sz="quarter" idx="10"/>
          </p:nvPr>
        </p:nvSpPr>
        <p:spPr>
          <a:xfrm>
            <a:off x="412748" y="1152777"/>
            <a:ext cx="9540875" cy="4493538"/>
          </a:xfrm>
        </p:spPr>
        <p:txBody>
          <a:bodyPr/>
          <a:lstStyle/>
          <a:p>
            <a:r>
              <a:rPr lang="en-GB" altLang="zh-TW" sz="1200" dirty="0"/>
              <a:t>This presentation has been prepared by HSBC Service Delivery (</a:t>
            </a:r>
            <a:r>
              <a:rPr lang="en-GB" altLang="zh-TW" sz="1200" dirty="0" err="1"/>
              <a:t>Polska</a:t>
            </a:r>
            <a:r>
              <a:rPr lang="en-GB" altLang="zh-TW" sz="1200" dirty="0"/>
              <a:t>) sp. z </a:t>
            </a:r>
            <a:r>
              <a:rPr lang="en-GB" altLang="zh-TW" sz="1200" dirty="0" err="1"/>
              <a:t>o.o</a:t>
            </a:r>
            <a:r>
              <a:rPr lang="en-GB" altLang="zh-TW" sz="1200" dirty="0"/>
              <a:t>. with a registered office located at Kapelanka 42A, 30-347 Krakow, Poland, registered in the District Court for </a:t>
            </a:r>
            <a:r>
              <a:rPr lang="en-GB" altLang="zh-TW" sz="1200" dirty="0" err="1"/>
              <a:t>Kraków-Śródmieście</a:t>
            </a:r>
            <a:r>
              <a:rPr lang="en-GB" altLang="zh-TW" sz="1200" dirty="0"/>
              <a:t> in </a:t>
            </a:r>
            <a:r>
              <a:rPr lang="en-GB" altLang="zh-TW" sz="1200" dirty="0" err="1"/>
              <a:t>Kraków</a:t>
            </a:r>
            <a:r>
              <a:rPr lang="en-GB" altLang="zh-TW" sz="1200" dirty="0"/>
              <a:t>, XI Commercial Division of the National Court Register, under the number KRS 0000310459, share capital (entirely paid) in the amount of 67 689 500,00 PLN, NIP 525-242-91-07, hereinafter referred to as “HSBC”. </a:t>
            </a:r>
          </a:p>
          <a:p>
            <a:r>
              <a:rPr lang="en-GB" altLang="zh-TW" sz="1200" dirty="0"/>
              <a:t>HSBC has based this document on information obtained from sources it believes to be reliable but which has not been independently verified. While this information has been prepared in good faith, no representation or warranty, express or implied, is or will be made and no responsibility or liability is or will be accepted by the HSBC, or by any of their respective officers, employees or agents in relation to the accuracy or completeness of the Documents or any other written or oral information made available to any interested party or its advisers and any such liability is expressly disclaimed. Any charts and graphs included are from publicly available sources or proprietary data. No liability is accepted whatsoever for any direct, indirect or consequential loss arising from the use of this document. HSBC is under no obligation to keep current the information in this document.  You are solely responsible for making your own independent appraisal of and investigations into the data, products, financial instruments and transactions referred to in this document and you should not rely on any information in this document as constituting investment advice. Neither HSBC nor any of its affiliates are responsible for providing you with legal, tax or other specialist advice and you should make your own arrangements in respect of this accordingly. The issuance of and details contained in this document, which is not for public circulation, does not constitute an offer or solicitation for, or advice that you should enter into, the purchase or sale of any security, commodity or other financial instrument or master agreement, or any other contract, agreement or structure whatsoever.  This document is intended to be distributed in its entirety. Reproduction of this document, in whole or in part, or disclosure of any of its contents, without prior consent of HSBC or any associate, is prohibited. </a:t>
            </a:r>
          </a:p>
          <a:p>
            <a:pPr lvl="1">
              <a:lnSpc>
                <a:spcPct val="150000"/>
              </a:lnSpc>
            </a:pPr>
            <a:endParaRPr lang="pl-PL" altLang="en-US" sz="1200" dirty="0" smtClean="0"/>
          </a:p>
          <a:p>
            <a:pPr marL="0" lvl="1" indent="0">
              <a:buNone/>
            </a:pPr>
            <a:endParaRPr lang="en-GB" altLang="en-US" sz="1200" dirty="0" smtClean="0"/>
          </a:p>
          <a:p>
            <a:pPr marL="0" lvl="1" indent="0">
              <a:buNone/>
            </a:pPr>
            <a:endParaRPr lang="en-GB" altLang="en-US" sz="1200" dirty="0"/>
          </a:p>
          <a:p>
            <a:pPr marL="0" lvl="1" indent="0">
              <a:buNone/>
            </a:pPr>
            <a:endParaRPr lang="pl-PL" altLang="en-US" sz="1200" dirty="0" smtClean="0"/>
          </a:p>
          <a:p>
            <a:pPr marL="0" lvl="1" indent="0">
              <a:buNone/>
            </a:pPr>
            <a:endParaRPr lang="en-GB" altLang="en-US" sz="1200" dirty="0" smtClean="0"/>
          </a:p>
        </p:txBody>
      </p:sp>
      <p:sp>
        <p:nvSpPr>
          <p:cNvPr id="14" name="Footer Placeholder 13"/>
          <p:cNvSpPr>
            <a:spLocks noGrp="1"/>
          </p:cNvSpPr>
          <p:nvPr>
            <p:ph type="ftr" sz="quarter" idx="11"/>
          </p:nvPr>
        </p:nvSpPr>
        <p:spPr/>
        <p:txBody>
          <a:bodyPr/>
          <a:lstStyle/>
          <a:p>
            <a:r>
              <a:rPr lang="en-US" dirty="0"/>
              <a:t>PUBLIC</a:t>
            </a:r>
          </a:p>
        </p:txBody>
      </p:sp>
    </p:spTree>
    <p:extLst>
      <p:ext uri="{BB962C8B-B14F-4D97-AF65-F5344CB8AC3E}">
        <p14:creationId xmlns:p14="http://schemas.microsoft.com/office/powerpoint/2010/main" val="42795644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4"/>
          <p:cNvSpPr>
            <a:spLocks noGrp="1"/>
          </p:cNvSpPr>
          <p:nvPr>
            <p:ph type="ftr" sz="quarter" idx="10"/>
          </p:nvPr>
        </p:nvSpPr>
        <p:spPr/>
        <p:txBody>
          <a:bodyPr/>
          <a:lstStyle/>
          <a:p>
            <a:r>
              <a:rPr lang="en-US" smtClean="0"/>
              <a:t>PUBLIC</a:t>
            </a:r>
            <a:endParaRPr lang="en-US" dirty="0"/>
          </a:p>
        </p:txBody>
      </p:sp>
    </p:spTree>
    <p:extLst>
      <p:ext uri="{BB962C8B-B14F-4D97-AF65-F5344CB8AC3E}">
        <p14:creationId xmlns:p14="http://schemas.microsoft.com/office/powerpoint/2010/main" val="3849593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pl-PL" altLang="en-US" dirty="0" smtClean="0"/>
              <a:t>The </a:t>
            </a:r>
            <a:r>
              <a:rPr lang="en-GB" altLang="en-US" dirty="0" smtClean="0"/>
              <a:t>Objective</a:t>
            </a:r>
            <a:r>
              <a:rPr lang="pl-PL" altLang="en-US" dirty="0" smtClean="0"/>
              <a:t>: Estimating High-Dimensional Distributions</a:t>
            </a:r>
            <a:r>
              <a:rPr lang="en-GB" altLang="en-US" dirty="0" smtClean="0"/>
              <a:t/>
            </a:r>
            <a:br>
              <a:rPr lang="en-GB" altLang="en-US" dirty="0" smtClean="0"/>
            </a:br>
            <a:endParaRPr lang="en-GB" altLang="en-US" dirty="0" smtClean="0"/>
          </a:p>
        </p:txBody>
      </p:sp>
      <p:sp>
        <p:nvSpPr>
          <p:cNvPr id="5" name="Content Placeholder 2"/>
          <p:cNvSpPr>
            <a:spLocks noGrp="1"/>
          </p:cNvSpPr>
          <p:nvPr>
            <p:ph type="body" sz="quarter" idx="10"/>
          </p:nvPr>
        </p:nvSpPr>
        <p:spPr>
          <a:xfrm>
            <a:off x="412749" y="782300"/>
            <a:ext cx="9540875" cy="4365298"/>
          </a:xfrm>
        </p:spPr>
        <p:txBody>
          <a:bodyPr/>
          <a:lstStyle/>
          <a:p>
            <a:pPr marL="0" lvl="1" indent="0">
              <a:lnSpc>
                <a:spcPct val="300000"/>
              </a:lnSpc>
              <a:buNone/>
            </a:pPr>
            <a:r>
              <a:rPr lang="pl-PL" altLang="en-US" sz="1600" dirty="0" smtClean="0"/>
              <a:t>Many applications in finance</a:t>
            </a:r>
            <a:r>
              <a:rPr lang="en-GB" altLang="en-US" sz="1600" dirty="0" smtClean="0"/>
              <a:t> involve </a:t>
            </a:r>
            <a:r>
              <a:rPr lang="pl-PL" altLang="en-US" sz="1600" dirty="0" smtClean="0"/>
              <a:t>high-dimensional</a:t>
            </a:r>
            <a:r>
              <a:rPr lang="en-GB" altLang="en-US" sz="1600" dirty="0" smtClean="0"/>
              <a:t> modelling. In </a:t>
            </a:r>
            <a:r>
              <a:rPr lang="pl-PL" altLang="en-US" sz="1600" dirty="0"/>
              <a:t>risk </a:t>
            </a:r>
            <a:r>
              <a:rPr lang="pl-PL" altLang="en-US" sz="1600" dirty="0" smtClean="0"/>
              <a:t>management</a:t>
            </a:r>
            <a:r>
              <a:rPr lang="en-GB" altLang="en-US" sz="1600" dirty="0" smtClean="0"/>
              <a:t> for instance:</a:t>
            </a:r>
            <a:endParaRPr lang="pl-PL" altLang="en-US" sz="1600" dirty="0" smtClean="0"/>
          </a:p>
          <a:p>
            <a:pPr marL="457200" lvl="2" indent="-228600">
              <a:lnSpc>
                <a:spcPct val="200000"/>
              </a:lnSpc>
              <a:buClr>
                <a:srgbClr val="DB0011"/>
              </a:buClr>
              <a:buSzPct val="100000"/>
              <a:buFont typeface="Wingdings 2" panose="05020102010507070707" pitchFamily="18" charset="2"/>
              <a:buChar char=""/>
            </a:pPr>
            <a:r>
              <a:rPr lang="pl-PL" altLang="en-US" sz="1400" dirty="0" smtClean="0"/>
              <a:t>Market Risk: risk measures (e.g. VaR) for large portfolios</a:t>
            </a:r>
          </a:p>
          <a:p>
            <a:pPr marL="457200" lvl="2" indent="-228600">
              <a:lnSpc>
                <a:spcPct val="200000"/>
              </a:lnSpc>
              <a:buClr>
                <a:srgbClr val="DB0011"/>
              </a:buClr>
              <a:buSzPct val="100000"/>
              <a:buFont typeface="Wingdings 2" panose="05020102010507070707" pitchFamily="18" charset="2"/>
              <a:buChar char=""/>
            </a:pPr>
            <a:r>
              <a:rPr lang="pl-PL" altLang="en-US" sz="1400" dirty="0" smtClean="0"/>
              <a:t>Credit Risk: dependence strucutre of credit portfolios, joint probabilities of default</a:t>
            </a:r>
          </a:p>
          <a:p>
            <a:pPr marL="457200" lvl="2" indent="-228600">
              <a:lnSpc>
                <a:spcPct val="200000"/>
              </a:lnSpc>
              <a:buClr>
                <a:srgbClr val="DB0011"/>
              </a:buClr>
              <a:buSzPct val="100000"/>
              <a:buFont typeface="Wingdings 2" panose="05020102010507070707" pitchFamily="18" charset="2"/>
              <a:buChar char=""/>
            </a:pPr>
            <a:r>
              <a:rPr lang="pl-PL" altLang="en-US" sz="1400" dirty="0" smtClean="0"/>
              <a:t>Liquidity Risk: comovements of bid-ask spreads for multiple underlyings</a:t>
            </a:r>
          </a:p>
          <a:p>
            <a:pPr marL="457200" lvl="2" indent="-228600">
              <a:lnSpc>
                <a:spcPct val="200000"/>
              </a:lnSpc>
              <a:buClr>
                <a:srgbClr val="DB0011"/>
              </a:buClr>
              <a:buSzPct val="100000"/>
              <a:buFont typeface="Wingdings 2" panose="05020102010507070707" pitchFamily="18" charset="2"/>
              <a:buChar char=""/>
            </a:pPr>
            <a:r>
              <a:rPr lang="pl-PL" altLang="en-US" sz="1400" dirty="0" smtClean="0"/>
              <a:t>Portfolio Management: for ex. optimizing cVaR</a:t>
            </a:r>
          </a:p>
          <a:p>
            <a:pPr marL="457200" lvl="2" indent="-228600">
              <a:lnSpc>
                <a:spcPct val="200000"/>
              </a:lnSpc>
              <a:buClr>
                <a:srgbClr val="DB0011"/>
              </a:buClr>
              <a:buSzPct val="100000"/>
              <a:buFont typeface="Wingdings 2" panose="05020102010507070707" pitchFamily="18" charset="2"/>
              <a:buChar char=""/>
            </a:pPr>
            <a:r>
              <a:rPr lang="pl-PL" altLang="en-US" sz="1400" dirty="0" smtClean="0"/>
              <a:t>Systemic Risk: interdependence among financial institutions (modelling for ex. using CDS)</a:t>
            </a:r>
          </a:p>
          <a:p>
            <a:pPr marL="457200" lvl="2" indent="-228600">
              <a:lnSpc>
                <a:spcPct val="200000"/>
              </a:lnSpc>
              <a:buClr>
                <a:srgbClr val="DB0011"/>
              </a:buClr>
              <a:buSzPct val="100000"/>
              <a:buFont typeface="Wingdings 2" panose="05020102010507070707" pitchFamily="18" charset="2"/>
              <a:buChar char=""/>
            </a:pPr>
            <a:r>
              <a:rPr lang="pl-PL" altLang="en-US" sz="1400" dirty="0" smtClean="0"/>
              <a:t>Option Pricing: </a:t>
            </a:r>
            <a:r>
              <a:rPr lang="en-GB" altLang="en-US" sz="1400" dirty="0" smtClean="0"/>
              <a:t>O</a:t>
            </a:r>
            <a:r>
              <a:rPr lang="pl-PL" altLang="en-US" sz="1400" dirty="0" smtClean="0"/>
              <a:t>ptions</a:t>
            </a:r>
            <a:r>
              <a:rPr lang="en-GB" altLang="en-US" sz="1400" dirty="0" smtClean="0"/>
              <a:t> with multiple </a:t>
            </a:r>
            <a:r>
              <a:rPr lang="en-GB" altLang="en-US" sz="1400" dirty="0" err="1" smtClean="0"/>
              <a:t>underlyings</a:t>
            </a:r>
            <a:r>
              <a:rPr lang="pl-PL" altLang="en-US" sz="1400" dirty="0" smtClean="0"/>
              <a:t> (e.g. basket options); hed</a:t>
            </a:r>
            <a:r>
              <a:rPr lang="en-GB" altLang="en-US" sz="1400" dirty="0" smtClean="0"/>
              <a:t>g</a:t>
            </a:r>
            <a:r>
              <a:rPr lang="pl-PL" altLang="en-US" sz="1400" dirty="0" smtClean="0"/>
              <a:t>ing against a number of risks simultaneously</a:t>
            </a:r>
            <a:endParaRPr lang="en-US" altLang="en-US" sz="1400" dirty="0" smtClean="0"/>
          </a:p>
          <a:p>
            <a:pPr>
              <a:lnSpc>
                <a:spcPct val="200000"/>
              </a:lnSpc>
            </a:pPr>
            <a:endParaRPr lang="en-US" altLang="en-US" sz="1400" dirty="0"/>
          </a:p>
        </p:txBody>
      </p:sp>
      <p:sp>
        <p:nvSpPr>
          <p:cNvPr id="14" name="Footer Placeholder 13"/>
          <p:cNvSpPr>
            <a:spLocks noGrp="1"/>
          </p:cNvSpPr>
          <p:nvPr>
            <p:ph type="ftr" sz="quarter" idx="11"/>
          </p:nvPr>
        </p:nvSpPr>
        <p:spPr/>
        <p:txBody>
          <a:bodyPr/>
          <a:lstStyle/>
          <a:p>
            <a:r>
              <a:rPr lang="en-US" dirty="0" smtClean="0"/>
              <a:t>PUBLIC</a:t>
            </a:r>
            <a:endParaRPr lang="en-US" dirty="0"/>
          </a:p>
        </p:txBody>
      </p:sp>
    </p:spTree>
    <p:extLst>
      <p:ext uri="{BB962C8B-B14F-4D97-AF65-F5344CB8AC3E}">
        <p14:creationId xmlns:p14="http://schemas.microsoft.com/office/powerpoint/2010/main" val="844063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pl-PL" smtClean="0"/>
              <a:t>The Curse: Dimensionality, No Separation of Concerns</a:t>
            </a:r>
            <a:r>
              <a:rPr lang="en-GB" altLang="en-US" dirty="0" smtClean="0"/>
              <a:t/>
            </a:r>
            <a:br>
              <a:rPr lang="en-GB" altLang="en-US" dirty="0" smtClean="0"/>
            </a:br>
            <a:endParaRPr lang="en-GB" altLang="en-US" dirty="0" smtClean="0"/>
          </a:p>
        </p:txBody>
      </p:sp>
      <p:sp>
        <p:nvSpPr>
          <p:cNvPr id="5" name="Content Placeholder 2"/>
          <p:cNvSpPr>
            <a:spLocks noGrp="1"/>
          </p:cNvSpPr>
          <p:nvPr>
            <p:ph type="body" sz="quarter" idx="10"/>
          </p:nvPr>
        </p:nvSpPr>
        <p:spPr>
          <a:xfrm>
            <a:off x="412748" y="1209039"/>
            <a:ext cx="9540875" cy="2759730"/>
          </a:xfrm>
        </p:spPr>
        <p:txBody>
          <a:bodyPr/>
          <a:lstStyle/>
          <a:p>
            <a:pPr lvl="1" algn="just">
              <a:lnSpc>
                <a:spcPct val="300000"/>
              </a:lnSpc>
            </a:pPr>
            <a:r>
              <a:rPr lang="pl-PL" sz="1600" dirty="0" smtClean="0"/>
              <a:t>Don’t need to go further than a few dimensions for the curse of dimensionality to kick in.</a:t>
            </a:r>
          </a:p>
          <a:p>
            <a:pPr lvl="1" algn="just">
              <a:lnSpc>
                <a:spcPct val="200000"/>
              </a:lnSpc>
            </a:pPr>
            <a:r>
              <a:rPr lang="pl-PL" sz="1600" dirty="0" smtClean="0"/>
              <a:t>Typically no separation between modelling marginal </a:t>
            </a:r>
            <a:r>
              <a:rPr lang="pl-PL" altLang="en-US" sz="1600" dirty="0" smtClean="0"/>
              <a:t>distributions and modelling the joint dependence for multivari</a:t>
            </a:r>
            <a:r>
              <a:rPr lang="en-GB" altLang="en-US" sz="1600" dirty="0" smtClean="0"/>
              <a:t>a</a:t>
            </a:r>
            <a:r>
              <a:rPr lang="pl-PL" altLang="en-US" sz="1600" dirty="0" smtClean="0"/>
              <a:t>te distributions</a:t>
            </a:r>
            <a:r>
              <a:rPr lang="pl-PL" sz="1600" dirty="0" smtClean="0"/>
              <a:t>. </a:t>
            </a:r>
          </a:p>
          <a:p>
            <a:pPr lvl="1" algn="just">
              <a:lnSpc>
                <a:spcPct val="200000"/>
              </a:lnSpc>
            </a:pPr>
            <a:r>
              <a:rPr lang="pl-PL" sz="1600" dirty="0" smtClean="0"/>
              <a:t>Most modeling aproaches are also inflexible in terms of allowing different dependence structures (linear, non-linear, time-varying, etc.) for different sub-components of a multivariate distribution.</a:t>
            </a:r>
            <a:endParaRPr lang="en-US" altLang="en-US" sz="1600" dirty="0"/>
          </a:p>
        </p:txBody>
      </p:sp>
      <p:sp>
        <p:nvSpPr>
          <p:cNvPr id="14" name="Footer Placeholder 13"/>
          <p:cNvSpPr>
            <a:spLocks noGrp="1"/>
          </p:cNvSpPr>
          <p:nvPr>
            <p:ph type="ftr" sz="quarter" idx="11"/>
          </p:nvPr>
        </p:nvSpPr>
        <p:spPr/>
        <p:txBody>
          <a:bodyPr/>
          <a:lstStyle/>
          <a:p>
            <a:r>
              <a:rPr lang="en-US" dirty="0" smtClean="0"/>
              <a:t>PUBLIC</a:t>
            </a:r>
            <a:endParaRPr lang="en-US" dirty="0"/>
          </a:p>
        </p:txBody>
      </p:sp>
      <p:sp>
        <p:nvSpPr>
          <p:cNvPr id="15" name="Rectangle 14"/>
          <p:cNvSpPr/>
          <p:nvPr/>
        </p:nvSpPr>
        <p:spPr>
          <a:xfrm>
            <a:off x="733021" y="4732992"/>
            <a:ext cx="8900327" cy="584775"/>
          </a:xfrm>
          <a:prstGeom prst="rect">
            <a:avLst/>
          </a:prstGeom>
        </p:spPr>
        <p:txBody>
          <a:bodyPr wrap="square">
            <a:spAutoFit/>
          </a:bodyPr>
          <a:lstStyle/>
          <a:p>
            <a:r>
              <a:rPr lang="en-GB" sz="1600" b="1" dirty="0" smtClean="0">
                <a:solidFill>
                  <a:schemeClr val="tx1">
                    <a:lumMod val="95000"/>
                    <a:lumOff val="5000"/>
                  </a:schemeClr>
                </a:solidFill>
              </a:rPr>
              <a:t>“If you can't solve a problem, then there is an easier problem you can solve: find it.” </a:t>
            </a:r>
            <a:r>
              <a:rPr lang="en-GB" sz="1600" b="1" dirty="0">
                <a:solidFill>
                  <a:schemeClr val="tx1">
                    <a:lumMod val="95000"/>
                    <a:lumOff val="5000"/>
                  </a:schemeClr>
                </a:solidFill>
              </a:rPr>
              <a:t/>
            </a:r>
            <a:br>
              <a:rPr lang="en-GB" sz="1600" b="1" dirty="0">
                <a:solidFill>
                  <a:schemeClr val="tx1">
                    <a:lumMod val="95000"/>
                    <a:lumOff val="5000"/>
                  </a:schemeClr>
                </a:solidFill>
              </a:rPr>
            </a:br>
            <a:r>
              <a:rPr lang="en-GB" sz="1600" b="1" dirty="0">
                <a:solidFill>
                  <a:schemeClr val="tx1">
                    <a:lumMod val="95000"/>
                    <a:lumOff val="5000"/>
                  </a:schemeClr>
                </a:solidFill>
              </a:rPr>
              <a:t>― George </a:t>
            </a:r>
            <a:r>
              <a:rPr lang="en-GB" sz="1600" b="1" dirty="0" err="1" smtClean="0">
                <a:solidFill>
                  <a:schemeClr val="tx1">
                    <a:lumMod val="95000"/>
                    <a:lumOff val="5000"/>
                  </a:schemeClr>
                </a:solidFill>
              </a:rPr>
              <a:t>Polya</a:t>
            </a:r>
            <a:r>
              <a:rPr lang="en-GB" sz="1600" b="1" dirty="0" smtClean="0">
                <a:solidFill>
                  <a:schemeClr val="tx1">
                    <a:lumMod val="95000"/>
                    <a:lumOff val="5000"/>
                  </a:schemeClr>
                </a:solidFill>
              </a:rPr>
              <a:t> – </a:t>
            </a:r>
            <a:r>
              <a:rPr lang="en-GB" sz="1600" dirty="0" smtClean="0">
                <a:solidFill>
                  <a:srgbClr val="FF0000"/>
                </a:solidFill>
                <a:hlinkClick r:id="rId3"/>
              </a:rPr>
              <a:t>How </a:t>
            </a:r>
            <a:r>
              <a:rPr lang="en-GB" sz="1600" dirty="0">
                <a:solidFill>
                  <a:srgbClr val="FF0000"/>
                </a:solidFill>
                <a:hlinkClick r:id="rId3"/>
              </a:rPr>
              <a:t>to Solve </a:t>
            </a:r>
            <a:r>
              <a:rPr lang="en-GB" sz="1600" dirty="0" smtClean="0">
                <a:solidFill>
                  <a:srgbClr val="FF0000"/>
                </a:solidFill>
                <a:hlinkClick r:id="rId3"/>
              </a:rPr>
              <a:t>It</a:t>
            </a:r>
            <a:endParaRPr lang="en-GB" sz="1600" dirty="0">
              <a:solidFill>
                <a:srgbClr val="FF0000"/>
              </a:solidFill>
            </a:endParaRPr>
          </a:p>
        </p:txBody>
      </p:sp>
    </p:spTree>
    <p:extLst>
      <p:ext uri="{BB962C8B-B14F-4D97-AF65-F5344CB8AC3E}">
        <p14:creationId xmlns:p14="http://schemas.microsoft.com/office/powerpoint/2010/main" val="1923749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pl-PL" altLang="en-US" dirty="0" smtClean="0"/>
              <a:t>The Anti-dote: Taming Dimensionality with Vine Copulas</a:t>
            </a:r>
            <a:r>
              <a:rPr lang="en-GB" altLang="en-US" dirty="0" smtClean="0"/>
              <a:t/>
            </a:r>
            <a:br>
              <a:rPr lang="en-GB" altLang="en-US" dirty="0" smtClean="0"/>
            </a:br>
            <a:endParaRPr lang="en-GB" altLang="en-US" dirty="0" smtClean="0"/>
          </a:p>
        </p:txBody>
      </p:sp>
      <p:sp>
        <p:nvSpPr>
          <p:cNvPr id="5" name="Content Placeholder 2"/>
          <p:cNvSpPr>
            <a:spLocks noGrp="1"/>
          </p:cNvSpPr>
          <p:nvPr>
            <p:ph type="body" sz="quarter" idx="10"/>
          </p:nvPr>
        </p:nvSpPr>
        <p:spPr>
          <a:xfrm>
            <a:off x="412750" y="744562"/>
            <a:ext cx="9540875" cy="5401479"/>
          </a:xfrm>
        </p:spPr>
        <p:txBody>
          <a:bodyPr/>
          <a:lstStyle/>
          <a:p>
            <a:pPr lvl="1">
              <a:lnSpc>
                <a:spcPct val="250000"/>
              </a:lnSpc>
            </a:pPr>
            <a:r>
              <a:rPr lang="pl-PL" altLang="en-US" sz="1600" dirty="0" smtClean="0"/>
              <a:t>Br</a:t>
            </a:r>
            <a:r>
              <a:rPr lang="en-GB" altLang="en-US" sz="1600" dirty="0" err="1" smtClean="0"/>
              <a:t>eak</a:t>
            </a:r>
            <a:r>
              <a:rPr lang="en-GB" altLang="en-US" sz="1600" dirty="0" smtClean="0"/>
              <a:t> up the problem into smaller</a:t>
            </a:r>
            <a:r>
              <a:rPr lang="pl-PL" altLang="en-US" sz="1600" dirty="0" smtClean="0"/>
              <a:t> </a:t>
            </a:r>
            <a:r>
              <a:rPr lang="en-GB" altLang="en-US" sz="1600" dirty="0" smtClean="0"/>
              <a:t>pieces that </a:t>
            </a:r>
            <a:r>
              <a:rPr lang="pl-PL" altLang="en-US" sz="1600" dirty="0" smtClean="0"/>
              <a:t>are </a:t>
            </a:r>
            <a:r>
              <a:rPr lang="en-GB" altLang="en-US" sz="1600" dirty="0" smtClean="0"/>
              <a:t>tractable.</a:t>
            </a:r>
            <a:endParaRPr lang="pl-PL" altLang="en-US" dirty="0" smtClean="0"/>
          </a:p>
          <a:p>
            <a:pPr lvl="1">
              <a:lnSpc>
                <a:spcPct val="250000"/>
              </a:lnSpc>
            </a:pPr>
            <a:r>
              <a:rPr lang="pl-PL" altLang="en-US" sz="1600" dirty="0" smtClean="0"/>
              <a:t>Copula-based approach: </a:t>
            </a:r>
          </a:p>
          <a:p>
            <a:pPr lvl="2">
              <a:lnSpc>
                <a:spcPct val="200000"/>
              </a:lnSpc>
            </a:pPr>
            <a:r>
              <a:rPr lang="pl-PL" altLang="en-US" sz="1400" dirty="0" smtClean="0"/>
              <a:t>Separation of the modelling of marginal distributions and the dependence struct</a:t>
            </a:r>
            <a:r>
              <a:rPr lang="en-GB" altLang="en-US" sz="1400" dirty="0" smtClean="0"/>
              <a:t>u</a:t>
            </a:r>
            <a:r>
              <a:rPr lang="pl-PL" altLang="en-US" sz="1400" dirty="0" smtClean="0"/>
              <a:t>re of the full distribution</a:t>
            </a:r>
            <a:r>
              <a:rPr lang="en-GB" altLang="en-US" sz="1400" dirty="0" smtClean="0"/>
              <a:t>.</a:t>
            </a:r>
            <a:endParaRPr lang="pl-PL" altLang="en-US" sz="1400" dirty="0" smtClean="0"/>
          </a:p>
          <a:p>
            <a:pPr lvl="2">
              <a:lnSpc>
                <a:spcPct val="200000"/>
              </a:lnSpc>
            </a:pPr>
            <a:r>
              <a:rPr lang="pl-PL" altLang="en-US" sz="1400" dirty="0" smtClean="0"/>
              <a:t>Standard multivariate copulas become inflexible in high dimensions (rarely used for &gt;10 dimensions)</a:t>
            </a:r>
            <a:r>
              <a:rPr lang="en-GB" altLang="en-US" sz="1400" dirty="0" smtClean="0"/>
              <a:t>.</a:t>
            </a:r>
            <a:endParaRPr lang="pl-PL" altLang="en-US" dirty="0" smtClean="0"/>
          </a:p>
          <a:p>
            <a:pPr lvl="1">
              <a:lnSpc>
                <a:spcPct val="250000"/>
              </a:lnSpc>
            </a:pPr>
            <a:r>
              <a:rPr lang="pl-PL" altLang="en-US" sz="1600" dirty="0" smtClean="0"/>
              <a:t>Vine Copulas:</a:t>
            </a:r>
          </a:p>
          <a:p>
            <a:pPr lvl="2">
              <a:lnSpc>
                <a:spcPct val="200000"/>
              </a:lnSpc>
            </a:pPr>
            <a:r>
              <a:rPr lang="pl-PL" altLang="en-US" sz="1400" dirty="0" smtClean="0"/>
              <a:t>Using bivariate copulas as building blocks for high-dimensional distributions</a:t>
            </a:r>
            <a:r>
              <a:rPr lang="en-GB" altLang="en-US" sz="1400" dirty="0" smtClean="0"/>
              <a:t>.</a:t>
            </a:r>
            <a:endParaRPr lang="pl-PL" altLang="en-US" sz="1400" dirty="0" smtClean="0"/>
          </a:p>
          <a:p>
            <a:pPr lvl="2">
              <a:lnSpc>
                <a:spcPct val="200000"/>
              </a:lnSpc>
            </a:pPr>
            <a:r>
              <a:rPr lang="pl-PL" altLang="en-US" sz="1400" dirty="0" smtClean="0"/>
              <a:t>D</a:t>
            </a:r>
            <a:r>
              <a:rPr lang="en-GB" altLang="en-US" sz="1400" dirty="0" err="1" smtClean="0"/>
              <a:t>ependence</a:t>
            </a:r>
            <a:r>
              <a:rPr lang="en-GB" altLang="en-US" sz="1400" dirty="0" smtClean="0"/>
              <a:t> structure is determined by the bivariate copulas</a:t>
            </a:r>
            <a:r>
              <a:rPr lang="pl-PL" altLang="en-US" sz="1400" dirty="0" smtClean="0"/>
              <a:t>,</a:t>
            </a:r>
            <a:r>
              <a:rPr lang="en-GB" altLang="en-US" sz="1400" dirty="0" smtClean="0"/>
              <a:t> and</a:t>
            </a:r>
            <a:r>
              <a:rPr lang="pl-PL" altLang="en-US" sz="1400" dirty="0" smtClean="0"/>
              <a:t> encoded in </a:t>
            </a:r>
            <a:r>
              <a:rPr lang="en-GB" altLang="en-US" sz="1400" dirty="0" smtClean="0"/>
              <a:t>a nested set of trees.</a:t>
            </a:r>
            <a:endParaRPr lang="pl-PL" altLang="en-US" sz="1400" dirty="0" smtClean="0"/>
          </a:p>
          <a:p>
            <a:pPr lvl="2">
              <a:lnSpc>
                <a:spcPct val="200000"/>
              </a:lnSpc>
            </a:pPr>
            <a:r>
              <a:rPr lang="pl-PL" sz="1400" dirty="0" smtClean="0"/>
              <a:t>Models could incorporate: </a:t>
            </a:r>
            <a:r>
              <a:rPr lang="en-GB" sz="1400" dirty="0" smtClean="0"/>
              <a:t>time varying parameters</a:t>
            </a:r>
            <a:r>
              <a:rPr lang="pl-PL" sz="1400" dirty="0" smtClean="0"/>
              <a:t>, </a:t>
            </a:r>
            <a:r>
              <a:rPr lang="en-GB" sz="1400" dirty="0" smtClean="0"/>
              <a:t>regime switching</a:t>
            </a:r>
            <a:r>
              <a:rPr lang="pl-PL" sz="1400" dirty="0" smtClean="0"/>
              <a:t>, </a:t>
            </a:r>
            <a:r>
              <a:rPr lang="en-GB" sz="1400" dirty="0" smtClean="0"/>
              <a:t>non parametric</a:t>
            </a:r>
            <a:r>
              <a:rPr lang="pl-PL" sz="1400" dirty="0" smtClean="0"/>
              <a:t> models, etc.</a:t>
            </a:r>
            <a:endParaRPr lang="pl-PL" altLang="en-US" sz="1400" dirty="0" smtClean="0"/>
          </a:p>
          <a:p>
            <a:pPr lvl="2">
              <a:lnSpc>
                <a:spcPct val="200000"/>
              </a:lnSpc>
            </a:pPr>
            <a:r>
              <a:rPr lang="pl-PL" altLang="en-US" sz="1400" dirty="0" smtClean="0"/>
              <a:t>Could be used</a:t>
            </a:r>
            <a:r>
              <a:rPr lang="en-GB" altLang="en-US" sz="1400" dirty="0"/>
              <a:t> even</a:t>
            </a:r>
            <a:r>
              <a:rPr lang="pl-PL" altLang="en-US" sz="1400" dirty="0" smtClean="0"/>
              <a:t> </a:t>
            </a:r>
            <a:r>
              <a:rPr lang="pl-PL" altLang="en-US" sz="1400" dirty="0"/>
              <a:t>for dimensions </a:t>
            </a:r>
            <a:r>
              <a:rPr lang="pl-PL" altLang="en-US" sz="1400" dirty="0" smtClean="0"/>
              <a:t>&gt;&gt;100</a:t>
            </a:r>
            <a:r>
              <a:rPr lang="en-GB" altLang="en-US" sz="1400" dirty="0" smtClean="0"/>
              <a:t>.</a:t>
            </a:r>
            <a:endParaRPr lang="pl-PL" altLang="en-US" dirty="0" smtClean="0"/>
          </a:p>
          <a:p>
            <a:pPr marL="228600" lvl="2" indent="0" algn="ctr">
              <a:lnSpc>
                <a:spcPct val="300000"/>
              </a:lnSpc>
              <a:buNone/>
            </a:pPr>
            <a:r>
              <a:rPr lang="pl-PL" sz="1600" b="1" dirty="0" smtClean="0"/>
              <a:t>Vine Copulas allow for a very flexible and wide </a:t>
            </a:r>
            <a:r>
              <a:rPr lang="en-GB" sz="1600" b="1" dirty="0" smtClean="0"/>
              <a:t>class of</a:t>
            </a:r>
            <a:r>
              <a:rPr lang="pl-PL" sz="1600" b="1" dirty="0" smtClean="0"/>
              <a:t> </a:t>
            </a:r>
            <a:r>
              <a:rPr lang="en-GB" sz="1600" b="1" dirty="0" smtClean="0"/>
              <a:t>multivariate distributions</a:t>
            </a:r>
            <a:r>
              <a:rPr lang="pl-PL" sz="1600" b="1" dirty="0" smtClean="0"/>
              <a:t>!</a:t>
            </a:r>
            <a:endParaRPr lang="pl-PL" sz="1600" b="1" dirty="0"/>
          </a:p>
        </p:txBody>
      </p:sp>
      <p:sp>
        <p:nvSpPr>
          <p:cNvPr id="14" name="Footer Placeholder 13"/>
          <p:cNvSpPr>
            <a:spLocks noGrp="1"/>
          </p:cNvSpPr>
          <p:nvPr>
            <p:ph type="ftr" sz="quarter" idx="11"/>
          </p:nvPr>
        </p:nvSpPr>
        <p:spPr/>
        <p:txBody>
          <a:bodyPr/>
          <a:lstStyle/>
          <a:p>
            <a:r>
              <a:rPr lang="en-US" dirty="0" smtClean="0"/>
              <a:t>PUBLIC</a:t>
            </a:r>
            <a:endParaRPr lang="en-US" dirty="0"/>
          </a:p>
        </p:txBody>
      </p:sp>
    </p:spTree>
    <p:extLst>
      <p:ext uri="{BB962C8B-B14F-4D97-AF65-F5344CB8AC3E}">
        <p14:creationId xmlns:p14="http://schemas.microsoft.com/office/powerpoint/2010/main" val="3400191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PUBLIC</a:t>
            </a:r>
          </a:p>
        </p:txBody>
      </p:sp>
      <p:sp>
        <p:nvSpPr>
          <p:cNvPr id="10" name="Body text 10"/>
          <p:cNvSpPr>
            <a:spLocks noGrp="1"/>
          </p:cNvSpPr>
          <p:nvPr>
            <p:ph type="title"/>
          </p:nvPr>
        </p:nvSpPr>
        <p:spPr>
          <a:xfrm>
            <a:off x="412749" y="415436"/>
            <a:ext cx="9540875" cy="276999"/>
          </a:xfrm>
        </p:spPr>
        <p:txBody>
          <a:bodyPr wrap="square" lIns="0" tIns="0" rIns="0" bIns="0" anchor="t">
            <a:noAutofit/>
          </a:bodyPr>
          <a:lstStyle/>
          <a:p>
            <a:pPr>
              <a:lnSpc>
                <a:spcPct val="100000"/>
              </a:lnSpc>
              <a:spcBef>
                <a:spcPts val="400"/>
              </a:spcBef>
              <a:spcAft>
                <a:spcPts val="0"/>
              </a:spcAft>
            </a:pPr>
            <a:r>
              <a:rPr lang="pl-PL" altLang="en-US" dirty="0"/>
              <a:t>Sample </a:t>
            </a:r>
            <a:r>
              <a:rPr lang="pl-PL" altLang="en-US" dirty="0" smtClean="0"/>
              <a:t>Workflow</a:t>
            </a:r>
            <a:endParaRPr lang="en-GB" dirty="0">
              <a:latin typeface="Arial" panose="020B0604020202020204" pitchFamily="34" charset="0"/>
            </a:endParaRPr>
          </a:p>
        </p:txBody>
      </p:sp>
      <p:cxnSp>
        <p:nvCxnSpPr>
          <p:cNvPr id="15" name="Straight Connector 14"/>
          <p:cNvCxnSpPr/>
          <p:nvPr/>
        </p:nvCxnSpPr>
        <p:spPr bwMode="auto">
          <a:xfrm>
            <a:off x="3513909" y="1254034"/>
            <a:ext cx="0" cy="5290457"/>
          </a:xfrm>
          <a:prstGeom prst="line">
            <a:avLst/>
          </a:prstGeom>
          <a:solidFill>
            <a:schemeClr val="accent1"/>
          </a:solidFill>
          <a:ln w="6350" cap="flat" cmpd="sng" algn="ctr">
            <a:solidFill>
              <a:schemeClr val="tx1"/>
            </a:solidFill>
            <a:prstDash val="solid"/>
            <a:round/>
            <a:headEnd type="none" w="med" len="med"/>
            <a:tailEnd type="none" w="med" len="med"/>
          </a:ln>
          <a:effectLst/>
        </p:spPr>
      </p:cxnSp>
      <p:sp>
        <p:nvSpPr>
          <p:cNvPr id="17" name="Body text 17"/>
          <p:cNvSpPr/>
          <p:nvPr/>
        </p:nvSpPr>
        <p:spPr bwMode="auto">
          <a:xfrm>
            <a:off x="298449" y="1254034"/>
            <a:ext cx="3101159" cy="5290457"/>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6350" cap="flat" cmpd="sng" algn="ctr">
                <a:solidFill>
                  <a:schemeClr val="tx1"/>
                </a:solidFill>
                <a:prstDash val="solid"/>
                <a:round/>
                <a:headEnd type="none" w="med" len="med"/>
                <a:tailEnd type="none" w="med" len="med"/>
              </a14:hiddenLine>
            </a:ext>
          </a:extLst>
        </p:spPr>
        <p:txBody>
          <a:bodyPr vert="horz" wrap="square" lIns="0" tIns="0" rIns="0" bIns="0" numCol="1" rtlCol="0" anchor="t" anchorCtr="0" compatLnSpc="1">
            <a:prstTxWarp prst="textNoShape">
              <a:avLst/>
            </a:prstTxWarp>
            <a:noAutofit/>
          </a:bodyPr>
          <a:lstStyle/>
          <a:p>
            <a:pPr marL="342900" indent="-342900" defTabSz="858838" eaLnBrk="0" fontAlgn="base" hangingPunct="0">
              <a:lnSpc>
                <a:spcPct val="150000"/>
              </a:lnSpc>
              <a:spcBef>
                <a:spcPts val="400"/>
              </a:spcBef>
              <a:buFont typeface="+mj-lt"/>
              <a:buAutoNum type="arabicPeriod"/>
            </a:pPr>
            <a:r>
              <a:rPr kumimoji="0" lang="en-GB" sz="1500" b="1" strike="noStrike" cap="none" normalizeH="0" baseline="0" dirty="0" smtClean="0">
                <a:ln>
                  <a:noFill/>
                </a:ln>
                <a:solidFill>
                  <a:srgbClr val="000000"/>
                </a:solidFill>
                <a:effectLst/>
                <a:latin typeface="Arial" panose="020B0604020202020204" pitchFamily="34" charset="0"/>
                <a:ea typeface="SimHei" panose="02010609060101010101" pitchFamily="49" charset="-122"/>
              </a:rPr>
              <a:t>Estimate </a:t>
            </a:r>
            <a:r>
              <a:rPr kumimoji="0" lang="en-GB" sz="1500" b="1" strike="noStrike" cap="none" normalizeH="0" baseline="0" dirty="0" err="1" smtClean="0">
                <a:ln>
                  <a:noFill/>
                </a:ln>
                <a:solidFill>
                  <a:srgbClr val="000000"/>
                </a:solidFill>
                <a:effectLst/>
                <a:latin typeface="Arial" panose="020B0604020202020204" pitchFamily="34" charset="0"/>
                <a:ea typeface="SimHei" panose="02010609060101010101" pitchFamily="49" charset="-122"/>
              </a:rPr>
              <a:t>univariate</a:t>
            </a:r>
            <a:r>
              <a:rPr kumimoji="0" lang="en-GB" sz="1500" b="1" strike="noStrike" cap="none" normalizeH="0" baseline="0" dirty="0" smtClean="0">
                <a:ln>
                  <a:noFill/>
                </a:ln>
                <a:solidFill>
                  <a:srgbClr val="000000"/>
                </a:solidFill>
                <a:effectLst/>
                <a:latin typeface="Arial" panose="020B0604020202020204" pitchFamily="34" charset="0"/>
                <a:ea typeface="SimHei" panose="02010609060101010101" pitchFamily="49" charset="-122"/>
              </a:rPr>
              <a:t> </a:t>
            </a:r>
            <a:r>
              <a:rPr kumimoji="0" lang="en-GB" sz="1500" b="1" strike="noStrike" cap="none" normalizeH="0" baseline="0" dirty="0" err="1" smtClean="0">
                <a:ln>
                  <a:noFill/>
                </a:ln>
                <a:solidFill>
                  <a:srgbClr val="000000"/>
                </a:solidFill>
                <a:effectLst/>
                <a:latin typeface="Arial" panose="020B0604020202020204" pitchFamily="34" charset="0"/>
                <a:ea typeface="SimHei" panose="02010609060101010101" pitchFamily="49" charset="-122"/>
              </a:rPr>
              <a:t>marginals</a:t>
            </a:r>
            <a:endParaRPr kumimoji="0" lang="en-GB" sz="1500" b="1" strike="noStrike" cap="none" normalizeH="0" baseline="0" dirty="0" smtClean="0">
              <a:ln>
                <a:noFill/>
              </a:ln>
              <a:solidFill>
                <a:srgbClr val="000000"/>
              </a:solidFill>
              <a:effectLst/>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endParaRPr kumimoji="0" lang="en-GB" sz="1500" b="1" strike="noStrike" cap="none" normalizeH="0" baseline="0" dirty="0" smtClean="0">
              <a:ln>
                <a:noFill/>
              </a:ln>
              <a:solidFill>
                <a:srgbClr val="000000"/>
              </a:solidFill>
              <a:effectLst/>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endParaRPr kumimoji="0" lang="en-GB" sz="1500" b="1" strike="noStrike" cap="none" normalizeH="0" baseline="0" dirty="0" smtClean="0">
              <a:ln>
                <a:noFill/>
              </a:ln>
              <a:solidFill>
                <a:srgbClr val="000000"/>
              </a:solidFill>
              <a:effectLst/>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r>
              <a:rPr lang="en-GB" sz="1500" b="1" dirty="0" smtClean="0">
                <a:solidFill>
                  <a:srgbClr val="000000"/>
                </a:solidFill>
                <a:latin typeface="Arial" panose="020B0604020202020204" pitchFamily="34" charset="0"/>
                <a:ea typeface="SimHei" panose="02010609060101010101" pitchFamily="49" charset="-122"/>
              </a:rPr>
              <a:t>Model selection and parameter estimation</a:t>
            </a:r>
          </a:p>
          <a:p>
            <a:pPr marL="342900" indent="-342900" defTabSz="858838" eaLnBrk="0" fontAlgn="base" hangingPunct="0">
              <a:lnSpc>
                <a:spcPct val="150000"/>
              </a:lnSpc>
              <a:spcBef>
                <a:spcPts val="400"/>
              </a:spcBef>
              <a:buFont typeface="+mj-lt"/>
              <a:buAutoNum type="arabicPeriod"/>
            </a:pPr>
            <a:endParaRPr lang="en-GB" sz="1500" b="1" dirty="0" smtClean="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endParaRPr lang="en-GB" sz="1500" b="1" dirty="0" smtClean="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r>
              <a:rPr lang="en-GB" sz="1500" b="1" dirty="0" smtClean="0">
                <a:solidFill>
                  <a:srgbClr val="000000"/>
                </a:solidFill>
                <a:latin typeface="Arial" panose="020B0604020202020204" pitchFamily="34" charset="0"/>
                <a:ea typeface="SimHei" panose="02010609060101010101" pitchFamily="49" charset="-122"/>
              </a:rPr>
              <a:t>Leading to estimation of the multivariate distribution</a:t>
            </a:r>
          </a:p>
          <a:p>
            <a:pPr marL="342900" indent="-342900" defTabSz="858838" eaLnBrk="0" fontAlgn="base" hangingPunct="0">
              <a:lnSpc>
                <a:spcPct val="150000"/>
              </a:lnSpc>
              <a:spcBef>
                <a:spcPts val="400"/>
              </a:spcBef>
              <a:buFont typeface="+mj-lt"/>
              <a:buAutoNum type="arabicPeriod"/>
            </a:pPr>
            <a:endParaRPr lang="en-GB" sz="1500" b="1" dirty="0" smtClean="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endParaRPr lang="en-GB" sz="1500" b="1" dirty="0" smtClean="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r>
              <a:rPr lang="en-GB" sz="1500" b="1" dirty="0" smtClean="0">
                <a:solidFill>
                  <a:srgbClr val="000000"/>
                </a:solidFill>
                <a:latin typeface="Arial" panose="020B0604020202020204" pitchFamily="34" charset="0"/>
                <a:ea typeface="SimHei" panose="02010609060101010101" pitchFamily="49" charset="-122"/>
              </a:rPr>
              <a:t>Run Monte Carlo simulations</a:t>
            </a:r>
          </a:p>
          <a:p>
            <a:pPr marL="342900" indent="-342900" defTabSz="858838" eaLnBrk="0" fontAlgn="base" hangingPunct="0">
              <a:lnSpc>
                <a:spcPct val="150000"/>
              </a:lnSpc>
              <a:spcBef>
                <a:spcPts val="400"/>
              </a:spcBef>
              <a:buFont typeface="+mj-lt"/>
              <a:buAutoNum type="arabicPeriod"/>
            </a:pPr>
            <a:endParaRPr lang="en-GB" sz="1600" dirty="0" smtClean="0">
              <a:solidFill>
                <a:srgbClr val="000000"/>
              </a:solidFill>
              <a:latin typeface="Arial" panose="020B0604020202020204" pitchFamily="34" charset="0"/>
              <a:ea typeface="SimHei" panose="02010609060101010101" pitchFamily="49" charset="-122"/>
            </a:endParaRPr>
          </a:p>
        </p:txBody>
      </p:sp>
      <p:sp>
        <p:nvSpPr>
          <p:cNvPr id="18" name="Body text 18"/>
          <p:cNvSpPr/>
          <p:nvPr/>
        </p:nvSpPr>
        <p:spPr bwMode="auto">
          <a:xfrm>
            <a:off x="3628211" y="1254034"/>
            <a:ext cx="6586220" cy="837656"/>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6350" cap="flat" cmpd="sng" algn="ctr">
                <a:solidFill>
                  <a:schemeClr val="tx1"/>
                </a:solidFill>
                <a:prstDash val="solid"/>
                <a:round/>
                <a:headEnd type="none" w="med" len="med"/>
                <a:tailEnd type="none" w="med" len="med"/>
              </a14:hiddenLine>
            </a:ext>
          </a:extLst>
        </p:spPr>
        <p:txBody>
          <a:bodyPr vert="horz" wrap="square" lIns="0" tIns="0" rIns="0" bIns="0" numCol="1" rtlCol="0" anchor="t" anchorCtr="0" compatLnSpc="1">
            <a:prstTxWarp prst="textNoShape">
              <a:avLst/>
            </a:prstTxWarp>
            <a:noAutofit/>
          </a:bodyPr>
          <a:lstStyle/>
          <a:p>
            <a:pPr algn="just" defTabSz="858838" eaLnBrk="0" fontAlgn="base" hangingPunct="0">
              <a:lnSpc>
                <a:spcPct val="150000"/>
              </a:lnSpc>
              <a:spcBef>
                <a:spcPts val="400"/>
              </a:spcBef>
            </a:pPr>
            <a:r>
              <a:rPr lang="en-GB" altLang="en-US" sz="1600" dirty="0" smtClean="0"/>
              <a:t>1. </a:t>
            </a:r>
            <a:r>
              <a:rPr lang="pl-PL" altLang="en-US" sz="1600" dirty="0" smtClean="0"/>
              <a:t>U</a:t>
            </a:r>
            <a:r>
              <a:rPr lang="en-GB" altLang="en-US" sz="1600" dirty="0" err="1" smtClean="0"/>
              <a:t>nivariate</a:t>
            </a:r>
            <a:r>
              <a:rPr lang="en-GB" altLang="en-US" sz="1600" dirty="0" smtClean="0"/>
              <a:t> marginal are estimated u</a:t>
            </a:r>
            <a:r>
              <a:rPr lang="pl-PL" altLang="en-US" sz="1600" dirty="0" smtClean="0"/>
              <a:t>sing parametric </a:t>
            </a:r>
            <a:r>
              <a:rPr lang="pl-PL" altLang="en-US" sz="1600" dirty="0"/>
              <a:t>or non-parametric models </a:t>
            </a:r>
            <a:r>
              <a:rPr lang="en-GB" altLang="en-US" sz="1600" dirty="0"/>
              <a:t>of </a:t>
            </a:r>
            <a:r>
              <a:rPr lang="en-GB" altLang="en-US" sz="1600" dirty="0" smtClean="0"/>
              <a:t>choice.</a:t>
            </a:r>
          </a:p>
          <a:p>
            <a:pPr marL="342900" indent="-342900" defTabSz="858838" eaLnBrk="0" fontAlgn="base" hangingPunct="0">
              <a:spcBef>
                <a:spcPts val="400"/>
              </a:spcBef>
              <a:buFont typeface="+mj-lt"/>
              <a:buAutoNum type="arabicPeriod"/>
            </a:pPr>
            <a:endParaRPr lang="pl-PL" altLang="en-US" sz="1600" dirty="0"/>
          </a:p>
          <a:p>
            <a:pPr defTabSz="858838" eaLnBrk="0" fontAlgn="base" hangingPunct="0">
              <a:spcBef>
                <a:spcPts val="400"/>
              </a:spcBef>
            </a:pPr>
            <a:endParaRPr lang="en-GB" sz="1600" dirty="0" smtClean="0"/>
          </a:p>
          <a:p>
            <a:pPr marL="342900" indent="-342900" defTabSz="858838" eaLnBrk="0" fontAlgn="base" hangingPunct="0">
              <a:spcBef>
                <a:spcPts val="400"/>
              </a:spcBef>
              <a:buFont typeface="+mj-lt"/>
              <a:buAutoNum type="arabicPeriod"/>
            </a:pPr>
            <a:endParaRPr lang="en-GB" sz="1600" b="1" dirty="0">
              <a:solidFill>
                <a:srgbClr val="000000"/>
              </a:solidFill>
              <a:latin typeface="Arial" panose="020B0604020202020204" pitchFamily="34" charset="0"/>
              <a:ea typeface="SimHei" panose="02010609060101010101" pitchFamily="49" charset="-122"/>
            </a:endParaRPr>
          </a:p>
          <a:p>
            <a:pPr defTabSz="858838" eaLnBrk="0" fontAlgn="base" hangingPunct="0">
              <a:spcBef>
                <a:spcPts val="400"/>
              </a:spcBef>
            </a:pPr>
            <a:endParaRPr kumimoji="0" lang="en-GB" sz="1600" strike="noStrike" cap="none" normalizeH="0" baseline="0" dirty="0" smtClean="0">
              <a:ln>
                <a:noFill/>
              </a:ln>
              <a:solidFill>
                <a:srgbClr val="000000"/>
              </a:solidFill>
              <a:effectLst/>
              <a:latin typeface="Arial" panose="020B0604020202020204" pitchFamily="34" charset="0"/>
              <a:ea typeface="SimHei" panose="02010609060101010101" pitchFamily="49" charset="-122"/>
            </a:endParaRPr>
          </a:p>
        </p:txBody>
      </p:sp>
      <p:pic>
        <p:nvPicPr>
          <p:cNvPr id="6" name="Picture 5"/>
          <p:cNvPicPr>
            <a:picLocks noChangeAspect="1"/>
          </p:cNvPicPr>
          <p:nvPr/>
        </p:nvPicPr>
        <p:blipFill>
          <a:blip r:embed="rId3"/>
          <a:stretch>
            <a:fillRect/>
          </a:stretch>
        </p:blipFill>
        <p:spPr>
          <a:xfrm>
            <a:off x="3961954" y="4142851"/>
            <a:ext cx="5918734" cy="2401640"/>
          </a:xfrm>
          <a:prstGeom prst="rect">
            <a:avLst/>
          </a:prstGeom>
        </p:spPr>
      </p:pic>
      <p:sp>
        <p:nvSpPr>
          <p:cNvPr id="11" name="Rectangle 10"/>
          <p:cNvSpPr/>
          <p:nvPr/>
        </p:nvSpPr>
        <p:spPr>
          <a:xfrm>
            <a:off x="3628211" y="2498456"/>
            <a:ext cx="6586220" cy="636072"/>
          </a:xfrm>
          <a:prstGeom prst="rect">
            <a:avLst/>
          </a:prstGeom>
          <a:solidFill>
            <a:schemeClr val="bg2">
              <a:lumMod val="40000"/>
              <a:lumOff val="60000"/>
            </a:schemeClr>
          </a:solidFill>
        </p:spPr>
        <p:txBody>
          <a:bodyPr wrap="square">
            <a:spAutoFit/>
          </a:bodyPr>
          <a:lstStyle/>
          <a:p>
            <a:pPr defTabSz="858838" eaLnBrk="0" fontAlgn="base" hangingPunct="0">
              <a:spcBef>
                <a:spcPts val="400"/>
              </a:spcBef>
            </a:pPr>
            <a:r>
              <a:rPr lang="en-GB" sz="1600" dirty="0" smtClean="0"/>
              <a:t>2. Model </a:t>
            </a:r>
            <a:r>
              <a:rPr lang="en-GB" sz="1600" dirty="0"/>
              <a:t>= structure (graphical model) + bivariate copula families  </a:t>
            </a:r>
          </a:p>
          <a:p>
            <a:pPr defTabSz="858838" eaLnBrk="0" fontAlgn="base" hangingPunct="0">
              <a:spcBef>
                <a:spcPts val="400"/>
              </a:spcBef>
            </a:pPr>
            <a:r>
              <a:rPr lang="en-GB" sz="1600" dirty="0"/>
              <a:t>			+ copula parameters</a:t>
            </a:r>
            <a:endParaRPr lang="en-GB" sz="1600" dirty="0">
              <a:solidFill>
                <a:srgbClr val="000000"/>
              </a:solidFill>
              <a:latin typeface="Arial" panose="020B0604020202020204" pitchFamily="34" charset="0"/>
              <a:ea typeface="SimHei" panose="02010609060101010101" pitchFamily="49" charset="-122"/>
            </a:endParaRPr>
          </a:p>
        </p:txBody>
      </p:sp>
      <p:sp>
        <p:nvSpPr>
          <p:cNvPr id="16" name="Flowchart: Process 15"/>
          <p:cNvSpPr/>
          <p:nvPr/>
        </p:nvSpPr>
        <p:spPr bwMode="auto">
          <a:xfrm>
            <a:off x="3794760" y="3589020"/>
            <a:ext cx="6419671" cy="3040380"/>
          </a:xfrm>
          <a:prstGeom prst="flowChartProcess">
            <a:avLst/>
          </a:prstGeom>
          <a:no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en-GB" sz="600" b="1" i="1" u="none" strike="noStrike" cap="none" normalizeH="0" baseline="0" smtClean="0">
              <a:ln>
                <a:noFill/>
              </a:ln>
              <a:solidFill>
                <a:schemeClr val="tx1"/>
              </a:solidFill>
              <a:effectLst/>
              <a:latin typeface="Arial" charset="0"/>
            </a:endParaRPr>
          </a:p>
        </p:txBody>
      </p:sp>
      <p:sp>
        <p:nvSpPr>
          <p:cNvPr id="19" name="Rectangle 18"/>
          <p:cNvSpPr/>
          <p:nvPr/>
        </p:nvSpPr>
        <p:spPr>
          <a:xfrm>
            <a:off x="5662721" y="3719388"/>
            <a:ext cx="2683748" cy="338554"/>
          </a:xfrm>
          <a:prstGeom prst="rect">
            <a:avLst/>
          </a:prstGeom>
        </p:spPr>
        <p:txBody>
          <a:bodyPr wrap="none">
            <a:spAutoFit/>
          </a:bodyPr>
          <a:lstStyle/>
          <a:p>
            <a:r>
              <a:rPr lang="en-GB" sz="1600" dirty="0"/>
              <a:t>structure (graphical model) </a:t>
            </a:r>
          </a:p>
        </p:txBody>
      </p:sp>
    </p:spTree>
    <p:extLst>
      <p:ext uri="{BB962C8B-B14F-4D97-AF65-F5344CB8AC3E}">
        <p14:creationId xmlns:p14="http://schemas.microsoft.com/office/powerpoint/2010/main" val="790880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PUBLIC</a:t>
            </a:r>
          </a:p>
        </p:txBody>
      </p:sp>
      <p:sp>
        <p:nvSpPr>
          <p:cNvPr id="10" name="Body text 10"/>
          <p:cNvSpPr>
            <a:spLocks noGrp="1"/>
          </p:cNvSpPr>
          <p:nvPr>
            <p:ph type="title"/>
          </p:nvPr>
        </p:nvSpPr>
        <p:spPr>
          <a:xfrm>
            <a:off x="412749" y="415436"/>
            <a:ext cx="9540875" cy="276999"/>
          </a:xfrm>
        </p:spPr>
        <p:txBody>
          <a:bodyPr wrap="square" lIns="0" tIns="0" rIns="0" bIns="0" anchor="t">
            <a:noAutofit/>
          </a:bodyPr>
          <a:lstStyle/>
          <a:p>
            <a:pPr>
              <a:lnSpc>
                <a:spcPct val="100000"/>
              </a:lnSpc>
              <a:spcBef>
                <a:spcPts val="400"/>
              </a:spcBef>
              <a:spcAft>
                <a:spcPts val="0"/>
              </a:spcAft>
            </a:pPr>
            <a:r>
              <a:rPr lang="pl-PL" altLang="en-US" dirty="0"/>
              <a:t>Sample </a:t>
            </a:r>
            <a:r>
              <a:rPr lang="pl-PL" altLang="en-US" dirty="0" smtClean="0"/>
              <a:t>Workflow</a:t>
            </a:r>
            <a:endParaRPr lang="en-GB" dirty="0">
              <a:latin typeface="Arial" panose="020B0604020202020204" pitchFamily="34" charset="0"/>
            </a:endParaRPr>
          </a:p>
        </p:txBody>
      </p:sp>
      <p:cxnSp>
        <p:nvCxnSpPr>
          <p:cNvPr id="15" name="Straight Connector 14"/>
          <p:cNvCxnSpPr/>
          <p:nvPr/>
        </p:nvCxnSpPr>
        <p:spPr bwMode="auto">
          <a:xfrm>
            <a:off x="3513909" y="1254034"/>
            <a:ext cx="0" cy="5290457"/>
          </a:xfrm>
          <a:prstGeom prst="line">
            <a:avLst/>
          </a:prstGeom>
          <a:solidFill>
            <a:schemeClr val="accent1"/>
          </a:solidFill>
          <a:ln w="6350" cap="flat" cmpd="sng" algn="ctr">
            <a:solidFill>
              <a:schemeClr val="tx1"/>
            </a:solidFill>
            <a:prstDash val="solid"/>
            <a:round/>
            <a:headEnd type="none" w="med" len="med"/>
            <a:tailEnd type="none" w="med" len="med"/>
          </a:ln>
          <a:effectLst/>
        </p:spPr>
      </p:cxnSp>
      <p:sp>
        <p:nvSpPr>
          <p:cNvPr id="17" name="Body text 17"/>
          <p:cNvSpPr/>
          <p:nvPr/>
        </p:nvSpPr>
        <p:spPr bwMode="auto">
          <a:xfrm>
            <a:off x="298449" y="1254034"/>
            <a:ext cx="3101159" cy="5290457"/>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6350" cap="flat" cmpd="sng" algn="ctr">
                <a:solidFill>
                  <a:schemeClr val="tx1"/>
                </a:solidFill>
                <a:prstDash val="solid"/>
                <a:round/>
                <a:headEnd type="none" w="med" len="med"/>
                <a:tailEnd type="none" w="med" len="med"/>
              </a14:hiddenLine>
            </a:ext>
          </a:extLst>
        </p:spPr>
        <p:txBody>
          <a:bodyPr vert="horz" wrap="square" lIns="0" tIns="0" rIns="0" bIns="0" numCol="1" rtlCol="0" anchor="t" anchorCtr="0" compatLnSpc="1">
            <a:prstTxWarp prst="textNoShape">
              <a:avLst/>
            </a:prstTxWarp>
            <a:noAutofit/>
          </a:bodyPr>
          <a:lstStyle/>
          <a:p>
            <a:pPr marL="342900" indent="-342900" defTabSz="858838" eaLnBrk="0" fontAlgn="base" hangingPunct="0">
              <a:lnSpc>
                <a:spcPct val="150000"/>
              </a:lnSpc>
              <a:spcBef>
                <a:spcPts val="400"/>
              </a:spcBef>
              <a:buFont typeface="+mj-lt"/>
              <a:buAutoNum type="arabicPeriod"/>
            </a:pPr>
            <a:r>
              <a:rPr lang="en-GB" sz="1500" b="1" dirty="0">
                <a:solidFill>
                  <a:srgbClr val="000000"/>
                </a:solidFill>
                <a:latin typeface="Arial" panose="020B0604020202020204" pitchFamily="34" charset="0"/>
                <a:ea typeface="SimHei" panose="02010609060101010101" pitchFamily="49" charset="-122"/>
              </a:rPr>
              <a:t>Estimate </a:t>
            </a:r>
            <a:r>
              <a:rPr lang="en-GB" sz="1500" b="1" dirty="0" err="1">
                <a:solidFill>
                  <a:srgbClr val="000000"/>
                </a:solidFill>
                <a:latin typeface="Arial" panose="020B0604020202020204" pitchFamily="34" charset="0"/>
                <a:ea typeface="SimHei" panose="02010609060101010101" pitchFamily="49" charset="-122"/>
              </a:rPr>
              <a:t>univariate</a:t>
            </a:r>
            <a:r>
              <a:rPr lang="en-GB" sz="1500" b="1" dirty="0">
                <a:solidFill>
                  <a:srgbClr val="000000"/>
                </a:solidFill>
                <a:latin typeface="Arial" panose="020B0604020202020204" pitchFamily="34" charset="0"/>
                <a:ea typeface="SimHei" panose="02010609060101010101" pitchFamily="49" charset="-122"/>
              </a:rPr>
              <a:t> </a:t>
            </a:r>
            <a:r>
              <a:rPr lang="en-GB" sz="1500" b="1" dirty="0" err="1">
                <a:solidFill>
                  <a:srgbClr val="000000"/>
                </a:solidFill>
                <a:latin typeface="Arial" panose="020B0604020202020204" pitchFamily="34" charset="0"/>
                <a:ea typeface="SimHei" panose="02010609060101010101" pitchFamily="49" charset="-122"/>
              </a:rPr>
              <a:t>marginals</a:t>
            </a:r>
            <a:endParaRPr lang="en-GB" sz="1500" b="1" dirty="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endParaRPr lang="en-GB" sz="1500" b="1" dirty="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endParaRPr lang="en-GB" sz="1500" b="1" dirty="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r>
              <a:rPr lang="en-GB" sz="1500" b="1" dirty="0">
                <a:solidFill>
                  <a:srgbClr val="000000"/>
                </a:solidFill>
                <a:latin typeface="Arial" panose="020B0604020202020204" pitchFamily="34" charset="0"/>
                <a:ea typeface="SimHei" panose="02010609060101010101" pitchFamily="49" charset="-122"/>
              </a:rPr>
              <a:t>Model selection and parameter estimation</a:t>
            </a:r>
          </a:p>
          <a:p>
            <a:pPr marL="342900" indent="-342900" defTabSz="858838" eaLnBrk="0" fontAlgn="base" hangingPunct="0">
              <a:lnSpc>
                <a:spcPct val="150000"/>
              </a:lnSpc>
              <a:spcBef>
                <a:spcPts val="400"/>
              </a:spcBef>
              <a:buFont typeface="+mj-lt"/>
              <a:buAutoNum type="arabicPeriod"/>
            </a:pPr>
            <a:endParaRPr lang="en-GB" sz="1500" b="1" dirty="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endParaRPr lang="en-GB" sz="1500" b="1" dirty="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r>
              <a:rPr lang="en-GB" sz="1500" b="1" dirty="0">
                <a:solidFill>
                  <a:srgbClr val="000000"/>
                </a:solidFill>
                <a:latin typeface="Arial" panose="020B0604020202020204" pitchFamily="34" charset="0"/>
                <a:ea typeface="SimHei" panose="02010609060101010101" pitchFamily="49" charset="-122"/>
              </a:rPr>
              <a:t>Leading to estimation of the multivariate distribution</a:t>
            </a:r>
          </a:p>
          <a:p>
            <a:pPr marL="342900" indent="-342900" defTabSz="858838" eaLnBrk="0" fontAlgn="base" hangingPunct="0">
              <a:lnSpc>
                <a:spcPct val="150000"/>
              </a:lnSpc>
              <a:spcBef>
                <a:spcPts val="400"/>
              </a:spcBef>
              <a:buFont typeface="+mj-lt"/>
              <a:buAutoNum type="arabicPeriod"/>
            </a:pPr>
            <a:endParaRPr lang="en-GB" sz="1500" b="1" dirty="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endParaRPr lang="en-GB" sz="1500" b="1" dirty="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r>
              <a:rPr lang="en-GB" sz="1500" b="1" dirty="0">
                <a:solidFill>
                  <a:srgbClr val="000000"/>
                </a:solidFill>
                <a:latin typeface="Arial" panose="020B0604020202020204" pitchFamily="34" charset="0"/>
                <a:ea typeface="SimHei" panose="02010609060101010101" pitchFamily="49" charset="-122"/>
              </a:rPr>
              <a:t>Run Monte Carlo simulations</a:t>
            </a:r>
          </a:p>
          <a:p>
            <a:pPr marL="342900" indent="-342900" defTabSz="858838" eaLnBrk="0" fontAlgn="base" hangingPunct="0">
              <a:lnSpc>
                <a:spcPct val="150000"/>
              </a:lnSpc>
              <a:spcBef>
                <a:spcPts val="400"/>
              </a:spcBef>
              <a:buFont typeface="+mj-lt"/>
              <a:buAutoNum type="arabicPeriod"/>
            </a:pPr>
            <a:endParaRPr lang="en-GB" sz="1500" b="1" dirty="0" smtClean="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endParaRPr lang="en-GB" sz="1600" dirty="0" smtClean="0">
              <a:solidFill>
                <a:srgbClr val="000000"/>
              </a:solidFill>
              <a:latin typeface="Arial" panose="020B0604020202020204" pitchFamily="34" charset="0"/>
              <a:ea typeface="SimHei" panose="02010609060101010101" pitchFamily="49" charset="-122"/>
            </a:endParaRPr>
          </a:p>
        </p:txBody>
      </p:sp>
      <p:pic>
        <p:nvPicPr>
          <p:cNvPr id="12" name="Picture 11"/>
          <p:cNvPicPr>
            <a:picLocks noChangeAspect="1"/>
          </p:cNvPicPr>
          <p:nvPr/>
        </p:nvPicPr>
        <p:blipFill>
          <a:blip r:embed="rId3"/>
          <a:stretch>
            <a:fillRect/>
          </a:stretch>
        </p:blipFill>
        <p:spPr>
          <a:xfrm>
            <a:off x="5533603" y="1695142"/>
            <a:ext cx="1760172" cy="4011339"/>
          </a:xfrm>
          <a:prstGeom prst="rect">
            <a:avLst/>
          </a:prstGeom>
        </p:spPr>
      </p:pic>
      <p:sp>
        <p:nvSpPr>
          <p:cNvPr id="13" name="Rectangle 12"/>
          <p:cNvSpPr/>
          <p:nvPr/>
        </p:nvSpPr>
        <p:spPr>
          <a:xfrm>
            <a:off x="3743492" y="472846"/>
            <a:ext cx="5570956" cy="1015663"/>
          </a:xfrm>
          <a:prstGeom prst="rect">
            <a:avLst/>
          </a:prstGeom>
        </p:spPr>
        <p:txBody>
          <a:bodyPr wrap="square">
            <a:spAutoFit/>
          </a:bodyPr>
          <a:lstStyle/>
          <a:p>
            <a:pPr algn="ctr"/>
            <a:r>
              <a:rPr lang="en-GB" altLang="en-US" sz="1600" dirty="0"/>
              <a:t>B</a:t>
            </a:r>
            <a:r>
              <a:rPr lang="pl-PL" altLang="en-US" sz="1600" dirty="0"/>
              <a:t>ivariate </a:t>
            </a:r>
            <a:r>
              <a:rPr lang="en-GB" altLang="en-US" sz="1600" dirty="0" smtClean="0"/>
              <a:t>copula families</a:t>
            </a:r>
          </a:p>
          <a:p>
            <a:pPr algn="ctr"/>
            <a:endParaRPr lang="en-GB" altLang="en-US" sz="1600" dirty="0" smtClean="0"/>
          </a:p>
          <a:p>
            <a:pPr algn="ctr"/>
            <a:r>
              <a:rPr lang="en-GB" sz="1400" dirty="0" smtClean="0"/>
              <a:t>Filling the edges, corresponding to (conditional) bivariate distributions, in the above structure</a:t>
            </a:r>
            <a:endParaRPr lang="en-GB" sz="1400" dirty="0"/>
          </a:p>
        </p:txBody>
      </p:sp>
      <p:sp>
        <p:nvSpPr>
          <p:cNvPr id="19" name="Rectangle 18"/>
          <p:cNvSpPr/>
          <p:nvPr/>
        </p:nvSpPr>
        <p:spPr>
          <a:xfrm>
            <a:off x="7443190" y="2425912"/>
            <a:ext cx="1152880" cy="275588"/>
          </a:xfrm>
          <a:prstGeom prst="rect">
            <a:avLst/>
          </a:prstGeom>
        </p:spPr>
        <p:txBody>
          <a:bodyPr wrap="none">
            <a:spAutoFit/>
          </a:bodyPr>
          <a:lstStyle/>
          <a:p>
            <a:r>
              <a:rPr lang="pl-PL" sz="1191" dirty="0"/>
              <a:t>Independence</a:t>
            </a:r>
            <a:endParaRPr lang="en-GB" sz="1191" dirty="0"/>
          </a:p>
        </p:txBody>
      </p:sp>
      <p:sp>
        <p:nvSpPr>
          <p:cNvPr id="20" name="Rectangle 19"/>
          <p:cNvSpPr/>
          <p:nvPr/>
        </p:nvSpPr>
        <p:spPr>
          <a:xfrm>
            <a:off x="7412485" y="3761468"/>
            <a:ext cx="830677" cy="275588"/>
          </a:xfrm>
          <a:prstGeom prst="rect">
            <a:avLst/>
          </a:prstGeom>
        </p:spPr>
        <p:txBody>
          <a:bodyPr wrap="none">
            <a:spAutoFit/>
          </a:bodyPr>
          <a:lstStyle/>
          <a:p>
            <a:r>
              <a:rPr lang="pl-PL" sz="1191" dirty="0"/>
              <a:t>Gaussian</a:t>
            </a:r>
            <a:endParaRPr lang="en-GB" sz="1191" dirty="0"/>
          </a:p>
        </p:txBody>
      </p:sp>
      <p:sp>
        <p:nvSpPr>
          <p:cNvPr id="21" name="Rectangle 20"/>
          <p:cNvSpPr/>
          <p:nvPr/>
        </p:nvSpPr>
        <p:spPr>
          <a:xfrm>
            <a:off x="7412485" y="5097024"/>
            <a:ext cx="702436" cy="275588"/>
          </a:xfrm>
          <a:prstGeom prst="rect">
            <a:avLst/>
          </a:prstGeom>
        </p:spPr>
        <p:txBody>
          <a:bodyPr wrap="none">
            <a:spAutoFit/>
          </a:bodyPr>
          <a:lstStyle/>
          <a:p>
            <a:r>
              <a:rPr lang="pl-PL" sz="1191" dirty="0"/>
              <a:t>Clayton</a:t>
            </a:r>
            <a:endParaRPr lang="en-GB" sz="1191" dirty="0"/>
          </a:p>
        </p:txBody>
      </p:sp>
      <p:sp>
        <p:nvSpPr>
          <p:cNvPr id="3" name="Rectangle 2"/>
          <p:cNvSpPr/>
          <p:nvPr/>
        </p:nvSpPr>
        <p:spPr>
          <a:xfrm>
            <a:off x="4335201" y="5790034"/>
            <a:ext cx="4979247" cy="738664"/>
          </a:xfrm>
          <a:prstGeom prst="rect">
            <a:avLst/>
          </a:prstGeom>
        </p:spPr>
        <p:txBody>
          <a:bodyPr wrap="none">
            <a:spAutoFit/>
          </a:bodyPr>
          <a:lstStyle/>
          <a:p>
            <a:pPr algn="ctr">
              <a:lnSpc>
                <a:spcPct val="150000"/>
              </a:lnSpc>
            </a:pPr>
            <a:r>
              <a:rPr lang="en-GB" altLang="en-US" sz="1400" dirty="0" smtClean="0"/>
              <a:t>Typical families for financial applications:</a:t>
            </a:r>
          </a:p>
          <a:p>
            <a:pPr algn="ctr">
              <a:lnSpc>
                <a:spcPct val="150000"/>
              </a:lnSpc>
            </a:pPr>
            <a:r>
              <a:rPr lang="en-GB" sz="1400" dirty="0" smtClean="0"/>
              <a:t>Independence, Gaussian, Student t, </a:t>
            </a:r>
            <a:r>
              <a:rPr lang="en-GB" sz="1400" dirty="0" err="1" smtClean="0"/>
              <a:t>Gumbel</a:t>
            </a:r>
            <a:r>
              <a:rPr lang="en-GB" sz="1400" dirty="0" smtClean="0"/>
              <a:t>, Clayton, Frank</a:t>
            </a:r>
            <a:endParaRPr lang="en-GB" sz="1400" dirty="0"/>
          </a:p>
        </p:txBody>
      </p:sp>
    </p:spTree>
    <p:extLst>
      <p:ext uri="{BB962C8B-B14F-4D97-AF65-F5344CB8AC3E}">
        <p14:creationId xmlns:p14="http://schemas.microsoft.com/office/powerpoint/2010/main" val="3242852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PUBLIC</a:t>
            </a:r>
          </a:p>
        </p:txBody>
      </p:sp>
      <p:sp>
        <p:nvSpPr>
          <p:cNvPr id="10" name="Body text 10"/>
          <p:cNvSpPr>
            <a:spLocks noGrp="1"/>
          </p:cNvSpPr>
          <p:nvPr>
            <p:ph type="title"/>
          </p:nvPr>
        </p:nvSpPr>
        <p:spPr>
          <a:xfrm>
            <a:off x="412749" y="415436"/>
            <a:ext cx="9540875" cy="276999"/>
          </a:xfrm>
        </p:spPr>
        <p:txBody>
          <a:bodyPr wrap="square" lIns="0" tIns="0" rIns="0" bIns="0" anchor="t">
            <a:noAutofit/>
          </a:bodyPr>
          <a:lstStyle/>
          <a:p>
            <a:pPr>
              <a:lnSpc>
                <a:spcPct val="100000"/>
              </a:lnSpc>
              <a:spcBef>
                <a:spcPts val="400"/>
              </a:spcBef>
              <a:spcAft>
                <a:spcPts val="0"/>
              </a:spcAft>
            </a:pPr>
            <a:r>
              <a:rPr lang="pl-PL" altLang="en-US" dirty="0"/>
              <a:t>Sample </a:t>
            </a:r>
            <a:r>
              <a:rPr lang="pl-PL" altLang="en-US" dirty="0" smtClean="0"/>
              <a:t>Workflow</a:t>
            </a:r>
            <a:endParaRPr lang="en-GB" dirty="0">
              <a:latin typeface="Arial" panose="020B0604020202020204" pitchFamily="34" charset="0"/>
            </a:endParaRPr>
          </a:p>
        </p:txBody>
      </p:sp>
      <p:cxnSp>
        <p:nvCxnSpPr>
          <p:cNvPr id="15" name="Straight Connector 14"/>
          <p:cNvCxnSpPr/>
          <p:nvPr/>
        </p:nvCxnSpPr>
        <p:spPr bwMode="auto">
          <a:xfrm>
            <a:off x="3513909" y="1254034"/>
            <a:ext cx="0" cy="5290457"/>
          </a:xfrm>
          <a:prstGeom prst="line">
            <a:avLst/>
          </a:prstGeom>
          <a:solidFill>
            <a:schemeClr val="accent1"/>
          </a:solidFill>
          <a:ln w="6350" cap="flat" cmpd="sng" algn="ctr">
            <a:solidFill>
              <a:schemeClr val="tx1"/>
            </a:solidFill>
            <a:prstDash val="solid"/>
            <a:round/>
            <a:headEnd type="none" w="med" len="med"/>
            <a:tailEnd type="none" w="med" len="med"/>
          </a:ln>
          <a:effectLst/>
        </p:spPr>
      </p:cxnSp>
      <p:sp>
        <p:nvSpPr>
          <p:cNvPr id="17" name="Body text 17"/>
          <p:cNvSpPr/>
          <p:nvPr/>
        </p:nvSpPr>
        <p:spPr bwMode="auto">
          <a:xfrm>
            <a:off x="298449" y="1254034"/>
            <a:ext cx="3101159" cy="5290457"/>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6350" cap="flat" cmpd="sng" algn="ctr">
                <a:solidFill>
                  <a:schemeClr val="tx1"/>
                </a:solidFill>
                <a:prstDash val="solid"/>
                <a:round/>
                <a:headEnd type="none" w="med" len="med"/>
                <a:tailEnd type="none" w="med" len="med"/>
              </a14:hiddenLine>
            </a:ext>
          </a:extLst>
        </p:spPr>
        <p:txBody>
          <a:bodyPr vert="horz" wrap="square" lIns="0" tIns="0" rIns="0" bIns="0" numCol="1" rtlCol="0" anchor="t" anchorCtr="0" compatLnSpc="1">
            <a:prstTxWarp prst="textNoShape">
              <a:avLst/>
            </a:prstTxWarp>
            <a:noAutofit/>
          </a:bodyPr>
          <a:lstStyle/>
          <a:p>
            <a:pPr marL="342900" indent="-342900" defTabSz="858838" eaLnBrk="0" fontAlgn="base" hangingPunct="0">
              <a:lnSpc>
                <a:spcPct val="150000"/>
              </a:lnSpc>
              <a:spcBef>
                <a:spcPts val="400"/>
              </a:spcBef>
              <a:buFont typeface="+mj-lt"/>
              <a:buAutoNum type="arabicPeriod"/>
            </a:pPr>
            <a:r>
              <a:rPr lang="en-GB" sz="1500" b="1" dirty="0">
                <a:solidFill>
                  <a:srgbClr val="000000"/>
                </a:solidFill>
                <a:latin typeface="Arial" panose="020B0604020202020204" pitchFamily="34" charset="0"/>
                <a:ea typeface="SimHei" panose="02010609060101010101" pitchFamily="49" charset="-122"/>
              </a:rPr>
              <a:t>Estimate </a:t>
            </a:r>
            <a:r>
              <a:rPr lang="en-GB" sz="1500" b="1" dirty="0" err="1">
                <a:solidFill>
                  <a:srgbClr val="000000"/>
                </a:solidFill>
                <a:latin typeface="Arial" panose="020B0604020202020204" pitchFamily="34" charset="0"/>
                <a:ea typeface="SimHei" panose="02010609060101010101" pitchFamily="49" charset="-122"/>
              </a:rPr>
              <a:t>univariate</a:t>
            </a:r>
            <a:r>
              <a:rPr lang="en-GB" sz="1500" b="1" dirty="0">
                <a:solidFill>
                  <a:srgbClr val="000000"/>
                </a:solidFill>
                <a:latin typeface="Arial" panose="020B0604020202020204" pitchFamily="34" charset="0"/>
                <a:ea typeface="SimHei" panose="02010609060101010101" pitchFamily="49" charset="-122"/>
              </a:rPr>
              <a:t> </a:t>
            </a:r>
            <a:r>
              <a:rPr lang="en-GB" sz="1500" b="1" dirty="0" err="1">
                <a:solidFill>
                  <a:srgbClr val="000000"/>
                </a:solidFill>
                <a:latin typeface="Arial" panose="020B0604020202020204" pitchFamily="34" charset="0"/>
                <a:ea typeface="SimHei" panose="02010609060101010101" pitchFamily="49" charset="-122"/>
              </a:rPr>
              <a:t>marginals</a:t>
            </a:r>
            <a:endParaRPr lang="en-GB" sz="1500" b="1" dirty="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endParaRPr lang="en-GB" sz="1500" b="1" dirty="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endParaRPr lang="en-GB" sz="1500" b="1" dirty="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r>
              <a:rPr lang="en-GB" sz="1500" b="1" dirty="0">
                <a:solidFill>
                  <a:srgbClr val="000000"/>
                </a:solidFill>
                <a:latin typeface="Arial" panose="020B0604020202020204" pitchFamily="34" charset="0"/>
                <a:ea typeface="SimHei" panose="02010609060101010101" pitchFamily="49" charset="-122"/>
              </a:rPr>
              <a:t>Model selection and parameter estimation</a:t>
            </a:r>
          </a:p>
          <a:p>
            <a:pPr marL="342900" indent="-342900" defTabSz="858838" eaLnBrk="0" fontAlgn="base" hangingPunct="0">
              <a:lnSpc>
                <a:spcPct val="150000"/>
              </a:lnSpc>
              <a:spcBef>
                <a:spcPts val="400"/>
              </a:spcBef>
              <a:buFont typeface="+mj-lt"/>
              <a:buAutoNum type="arabicPeriod"/>
            </a:pPr>
            <a:endParaRPr lang="en-GB" sz="1500" b="1" dirty="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endParaRPr lang="en-GB" sz="1500" b="1" dirty="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r>
              <a:rPr lang="en-GB" sz="1500" b="1" dirty="0">
                <a:solidFill>
                  <a:srgbClr val="000000"/>
                </a:solidFill>
                <a:latin typeface="Arial" panose="020B0604020202020204" pitchFamily="34" charset="0"/>
                <a:ea typeface="SimHei" panose="02010609060101010101" pitchFamily="49" charset="-122"/>
              </a:rPr>
              <a:t>Leading to estimation of the multivariate distribution</a:t>
            </a:r>
          </a:p>
          <a:p>
            <a:pPr marL="342900" indent="-342900" defTabSz="858838" eaLnBrk="0" fontAlgn="base" hangingPunct="0">
              <a:lnSpc>
                <a:spcPct val="150000"/>
              </a:lnSpc>
              <a:spcBef>
                <a:spcPts val="400"/>
              </a:spcBef>
              <a:buFont typeface="+mj-lt"/>
              <a:buAutoNum type="arabicPeriod"/>
            </a:pPr>
            <a:endParaRPr lang="en-GB" sz="1500" b="1" dirty="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endParaRPr lang="en-GB" sz="1500" b="1" dirty="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r>
              <a:rPr lang="en-GB" sz="1500" b="1" dirty="0">
                <a:solidFill>
                  <a:srgbClr val="000000"/>
                </a:solidFill>
                <a:latin typeface="Arial" panose="020B0604020202020204" pitchFamily="34" charset="0"/>
                <a:ea typeface="SimHei" panose="02010609060101010101" pitchFamily="49" charset="-122"/>
              </a:rPr>
              <a:t>Run Monte Carlo simulations</a:t>
            </a:r>
          </a:p>
          <a:p>
            <a:pPr marL="342900" indent="-342900" defTabSz="858838" eaLnBrk="0" fontAlgn="base" hangingPunct="0">
              <a:lnSpc>
                <a:spcPct val="150000"/>
              </a:lnSpc>
              <a:spcBef>
                <a:spcPts val="400"/>
              </a:spcBef>
              <a:buFont typeface="+mj-lt"/>
              <a:buAutoNum type="arabicPeriod"/>
            </a:pPr>
            <a:endParaRPr lang="en-GB" sz="1500" b="1" dirty="0" smtClean="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endParaRPr lang="en-GB" sz="1600" dirty="0" smtClean="0">
              <a:solidFill>
                <a:srgbClr val="000000"/>
              </a:solidFill>
              <a:latin typeface="Arial" panose="020B0604020202020204" pitchFamily="34" charset="0"/>
              <a:ea typeface="SimHei" panose="02010609060101010101" pitchFamily="49" charset="-122"/>
            </a:endParaRPr>
          </a:p>
        </p:txBody>
      </p:sp>
      <p:sp>
        <p:nvSpPr>
          <p:cNvPr id="3" name="Rectangle 2"/>
          <p:cNvSpPr/>
          <p:nvPr/>
        </p:nvSpPr>
        <p:spPr>
          <a:xfrm>
            <a:off x="3992301" y="1254034"/>
            <a:ext cx="6122189" cy="698717"/>
          </a:xfrm>
          <a:prstGeom prst="rect">
            <a:avLst/>
          </a:prstGeom>
        </p:spPr>
        <p:txBody>
          <a:bodyPr wrap="none">
            <a:spAutoFit/>
          </a:bodyPr>
          <a:lstStyle/>
          <a:p>
            <a:pPr algn="just">
              <a:lnSpc>
                <a:spcPct val="150000"/>
              </a:lnSpc>
            </a:pPr>
            <a:r>
              <a:rPr lang="en-GB" altLang="en-US" sz="1400" dirty="0" smtClean="0"/>
              <a:t>3. After the estimation of the copula parameters, we arrive at the model.</a:t>
            </a:r>
          </a:p>
          <a:p>
            <a:pPr algn="just">
              <a:lnSpc>
                <a:spcPct val="150000"/>
              </a:lnSpc>
            </a:pPr>
            <a:r>
              <a:rPr lang="en-GB" sz="1400" dirty="0" smtClean="0"/>
              <a:t>For instance, the above structure determines the following decompositions:</a:t>
            </a:r>
          </a:p>
        </p:txBody>
      </p:sp>
      <p:pic>
        <p:nvPicPr>
          <p:cNvPr id="2" name="Picture 1"/>
          <p:cNvPicPr>
            <a:picLocks noChangeAspect="1"/>
          </p:cNvPicPr>
          <p:nvPr/>
        </p:nvPicPr>
        <p:blipFill>
          <a:blip r:embed="rId3"/>
          <a:stretch>
            <a:fillRect/>
          </a:stretch>
        </p:blipFill>
        <p:spPr>
          <a:xfrm>
            <a:off x="4331969" y="2208656"/>
            <a:ext cx="5473069" cy="1094614"/>
          </a:xfrm>
          <a:prstGeom prst="rect">
            <a:avLst/>
          </a:prstGeom>
        </p:spPr>
      </p:pic>
      <p:pic>
        <p:nvPicPr>
          <p:cNvPr id="14" name="Picture 13"/>
          <p:cNvPicPr>
            <a:picLocks noChangeAspect="1"/>
          </p:cNvPicPr>
          <p:nvPr/>
        </p:nvPicPr>
        <p:blipFill>
          <a:blip r:embed="rId4"/>
          <a:stretch>
            <a:fillRect/>
          </a:stretch>
        </p:blipFill>
        <p:spPr>
          <a:xfrm>
            <a:off x="4034890" y="3519228"/>
            <a:ext cx="5918734" cy="2579493"/>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6325182" y="4034200"/>
                <a:ext cx="72821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𝑁𝑜𝑟𝑚𝑎𝑙</m:t>
                      </m:r>
                    </m:oMath>
                  </m:oMathPara>
                </a14:m>
                <a:endParaRPr lang="en-GB" sz="1400" b="0" dirty="0" smtClean="0"/>
              </a:p>
              <a:p>
                <a:r>
                  <a:rPr lang="en-GB" sz="1400" dirty="0" smtClean="0"/>
                  <a:t>   </a:t>
                </a:r>
                <a:r>
                  <a:rPr lang="el-GR" sz="1400" dirty="0" smtClean="0"/>
                  <a:t>ρ</a:t>
                </a:r>
                <a:r>
                  <a:rPr lang="en-GB" sz="1400" dirty="0" smtClean="0"/>
                  <a:t>=0.6</a:t>
                </a:r>
              </a:p>
            </p:txBody>
          </p:sp>
        </mc:Choice>
        <mc:Fallback xmlns="">
          <p:sp>
            <p:nvSpPr>
              <p:cNvPr id="5" name="TextBox 4"/>
              <p:cNvSpPr txBox="1">
                <a:spLocks noRot="1" noChangeAspect="1" noMove="1" noResize="1" noEditPoints="1" noAdjustHandles="1" noChangeArrowheads="1" noChangeShapeType="1" noTextEdit="1"/>
              </p:cNvSpPr>
              <p:nvPr/>
            </p:nvSpPr>
            <p:spPr>
              <a:xfrm>
                <a:off x="6325182" y="4034200"/>
                <a:ext cx="728213" cy="430887"/>
              </a:xfrm>
              <a:prstGeom prst="rect">
                <a:avLst/>
              </a:prstGeom>
              <a:blipFill rotWithShape="0">
                <a:blip r:embed="rId5"/>
                <a:stretch>
                  <a:fillRect l="-1681" b="-2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486004" y="4034199"/>
                <a:ext cx="73969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𝐶𝑙𝑎𝑦𝑡𝑜𝑛</m:t>
                      </m:r>
                    </m:oMath>
                  </m:oMathPara>
                </a14:m>
                <a:endParaRPr lang="en-GB" sz="1400" b="0" dirty="0" smtClean="0"/>
              </a:p>
              <a:p>
                <a:r>
                  <a:rPr lang="en-GB" sz="1400" dirty="0" smtClean="0"/>
                  <a:t>   </a:t>
                </a:r>
                <a:r>
                  <a:rPr lang="el-GR" sz="1400" dirty="0"/>
                  <a:t>θ</a:t>
                </a:r>
                <a:r>
                  <a:rPr lang="en-GB" sz="1400" dirty="0" smtClean="0"/>
                  <a:t>=2.5</a:t>
                </a:r>
              </a:p>
            </p:txBody>
          </p:sp>
        </mc:Choice>
        <mc:Fallback xmlns="">
          <p:sp>
            <p:nvSpPr>
              <p:cNvPr id="16" name="TextBox 15"/>
              <p:cNvSpPr txBox="1">
                <a:spLocks noRot="1" noChangeAspect="1" noMove="1" noResize="1" noEditPoints="1" noAdjustHandles="1" noChangeArrowheads="1" noChangeShapeType="1" noTextEdit="1"/>
              </p:cNvSpPr>
              <p:nvPr/>
            </p:nvSpPr>
            <p:spPr>
              <a:xfrm>
                <a:off x="7486004" y="4034199"/>
                <a:ext cx="739690" cy="430887"/>
              </a:xfrm>
              <a:prstGeom prst="rect">
                <a:avLst/>
              </a:prstGeom>
              <a:blipFill rotWithShape="0">
                <a:blip r:embed="rId6"/>
                <a:stretch>
                  <a:fillRect l="-3306" r="-3306" b="-2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6899135" y="4762664"/>
                <a:ext cx="70897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𝐺𝑢𝑚𝑏𝑒𝑙</m:t>
                      </m:r>
                    </m:oMath>
                  </m:oMathPara>
                </a14:m>
                <a:endParaRPr lang="en-GB" sz="1400" b="0" dirty="0" smtClean="0"/>
              </a:p>
              <a:p>
                <a:r>
                  <a:rPr lang="en-GB" sz="1400" dirty="0" smtClean="0"/>
                  <a:t>   </a:t>
                </a:r>
                <a:r>
                  <a:rPr lang="el-GR" sz="1400" dirty="0"/>
                  <a:t>θ</a:t>
                </a:r>
                <a:r>
                  <a:rPr lang="en-GB" sz="1400" dirty="0" smtClean="0"/>
                  <a:t>=1.5</a:t>
                </a:r>
              </a:p>
            </p:txBody>
          </p:sp>
        </mc:Choice>
        <mc:Fallback xmlns="">
          <p:sp>
            <p:nvSpPr>
              <p:cNvPr id="18" name="TextBox 17"/>
              <p:cNvSpPr txBox="1">
                <a:spLocks noRot="1" noChangeAspect="1" noMove="1" noResize="1" noEditPoints="1" noAdjustHandles="1" noChangeArrowheads="1" noChangeShapeType="1" noTextEdit="1"/>
              </p:cNvSpPr>
              <p:nvPr/>
            </p:nvSpPr>
            <p:spPr>
              <a:xfrm>
                <a:off x="6899135" y="4762664"/>
                <a:ext cx="708977" cy="430887"/>
              </a:xfrm>
              <a:prstGeom prst="rect">
                <a:avLst/>
              </a:prstGeom>
              <a:blipFill rotWithShape="0">
                <a:blip r:embed="rId7"/>
                <a:stretch>
                  <a:fillRect l="-2586" b="-23944"/>
                </a:stretch>
              </a:blipFill>
            </p:spPr>
            <p:txBody>
              <a:bodyPr/>
              <a:lstStyle/>
              <a:p>
                <a:r>
                  <a:rPr lang="en-GB">
                    <a:noFill/>
                  </a:rPr>
                  <a:t> </a:t>
                </a:r>
              </a:p>
            </p:txBody>
          </p:sp>
        </mc:Fallback>
      </mc:AlternateContent>
    </p:spTree>
    <p:extLst>
      <p:ext uri="{BB962C8B-B14F-4D97-AF65-F5344CB8AC3E}">
        <p14:creationId xmlns:p14="http://schemas.microsoft.com/office/powerpoint/2010/main" val="2218305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PUBLIC</a:t>
            </a:r>
          </a:p>
        </p:txBody>
      </p:sp>
      <p:sp>
        <p:nvSpPr>
          <p:cNvPr id="10" name="Body text 10"/>
          <p:cNvSpPr>
            <a:spLocks noGrp="1"/>
          </p:cNvSpPr>
          <p:nvPr>
            <p:ph type="title"/>
          </p:nvPr>
        </p:nvSpPr>
        <p:spPr>
          <a:xfrm>
            <a:off x="412749" y="415436"/>
            <a:ext cx="9540875" cy="276999"/>
          </a:xfrm>
        </p:spPr>
        <p:txBody>
          <a:bodyPr wrap="square" lIns="0" tIns="0" rIns="0" bIns="0" anchor="t">
            <a:noAutofit/>
          </a:bodyPr>
          <a:lstStyle/>
          <a:p>
            <a:pPr>
              <a:lnSpc>
                <a:spcPct val="100000"/>
              </a:lnSpc>
              <a:spcBef>
                <a:spcPts val="400"/>
              </a:spcBef>
              <a:spcAft>
                <a:spcPts val="0"/>
              </a:spcAft>
            </a:pPr>
            <a:r>
              <a:rPr lang="pl-PL" altLang="en-US" dirty="0"/>
              <a:t>Sample </a:t>
            </a:r>
            <a:r>
              <a:rPr lang="pl-PL" altLang="en-US" dirty="0" smtClean="0"/>
              <a:t>Workflow</a:t>
            </a:r>
            <a:endParaRPr lang="en-GB" dirty="0">
              <a:latin typeface="Arial" panose="020B0604020202020204" pitchFamily="34" charset="0"/>
            </a:endParaRPr>
          </a:p>
        </p:txBody>
      </p:sp>
      <p:cxnSp>
        <p:nvCxnSpPr>
          <p:cNvPr id="15" name="Straight Connector 14"/>
          <p:cNvCxnSpPr/>
          <p:nvPr/>
        </p:nvCxnSpPr>
        <p:spPr bwMode="auto">
          <a:xfrm>
            <a:off x="3513909" y="1254034"/>
            <a:ext cx="0" cy="5290457"/>
          </a:xfrm>
          <a:prstGeom prst="line">
            <a:avLst/>
          </a:prstGeom>
          <a:solidFill>
            <a:schemeClr val="accent1"/>
          </a:solidFill>
          <a:ln w="6350" cap="flat" cmpd="sng" algn="ctr">
            <a:solidFill>
              <a:schemeClr val="tx1"/>
            </a:solidFill>
            <a:prstDash val="solid"/>
            <a:round/>
            <a:headEnd type="none" w="med" len="med"/>
            <a:tailEnd type="none" w="med" len="med"/>
          </a:ln>
          <a:effectLst/>
        </p:spPr>
      </p:cxnSp>
      <p:sp>
        <p:nvSpPr>
          <p:cNvPr id="17" name="Body text 17"/>
          <p:cNvSpPr/>
          <p:nvPr/>
        </p:nvSpPr>
        <p:spPr bwMode="auto">
          <a:xfrm>
            <a:off x="298449" y="1254034"/>
            <a:ext cx="3101159" cy="5290457"/>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6350" cap="flat" cmpd="sng" algn="ctr">
                <a:solidFill>
                  <a:schemeClr val="tx1"/>
                </a:solidFill>
                <a:prstDash val="solid"/>
                <a:round/>
                <a:headEnd type="none" w="med" len="med"/>
                <a:tailEnd type="none" w="med" len="med"/>
              </a14:hiddenLine>
            </a:ext>
          </a:extLst>
        </p:spPr>
        <p:txBody>
          <a:bodyPr vert="horz" wrap="square" lIns="0" tIns="0" rIns="0" bIns="0" numCol="1" rtlCol="0" anchor="t" anchorCtr="0" compatLnSpc="1">
            <a:prstTxWarp prst="textNoShape">
              <a:avLst/>
            </a:prstTxWarp>
            <a:noAutofit/>
          </a:bodyPr>
          <a:lstStyle/>
          <a:p>
            <a:pPr marL="342900" indent="-342900" defTabSz="858838" eaLnBrk="0" fontAlgn="base" hangingPunct="0">
              <a:lnSpc>
                <a:spcPct val="150000"/>
              </a:lnSpc>
              <a:spcBef>
                <a:spcPts val="400"/>
              </a:spcBef>
              <a:buFont typeface="+mj-lt"/>
              <a:buAutoNum type="arabicPeriod"/>
            </a:pPr>
            <a:r>
              <a:rPr lang="en-GB" sz="1500" b="1" dirty="0">
                <a:solidFill>
                  <a:srgbClr val="000000"/>
                </a:solidFill>
                <a:latin typeface="Arial" panose="020B0604020202020204" pitchFamily="34" charset="0"/>
                <a:ea typeface="SimHei" panose="02010609060101010101" pitchFamily="49" charset="-122"/>
              </a:rPr>
              <a:t>Estimate </a:t>
            </a:r>
            <a:r>
              <a:rPr lang="en-GB" sz="1500" b="1" dirty="0" err="1">
                <a:solidFill>
                  <a:srgbClr val="000000"/>
                </a:solidFill>
                <a:latin typeface="Arial" panose="020B0604020202020204" pitchFamily="34" charset="0"/>
                <a:ea typeface="SimHei" panose="02010609060101010101" pitchFamily="49" charset="-122"/>
              </a:rPr>
              <a:t>univariate</a:t>
            </a:r>
            <a:r>
              <a:rPr lang="en-GB" sz="1500" b="1" dirty="0">
                <a:solidFill>
                  <a:srgbClr val="000000"/>
                </a:solidFill>
                <a:latin typeface="Arial" panose="020B0604020202020204" pitchFamily="34" charset="0"/>
                <a:ea typeface="SimHei" panose="02010609060101010101" pitchFamily="49" charset="-122"/>
              </a:rPr>
              <a:t> </a:t>
            </a:r>
            <a:r>
              <a:rPr lang="en-GB" sz="1500" b="1" dirty="0" err="1">
                <a:solidFill>
                  <a:srgbClr val="000000"/>
                </a:solidFill>
                <a:latin typeface="Arial" panose="020B0604020202020204" pitchFamily="34" charset="0"/>
                <a:ea typeface="SimHei" panose="02010609060101010101" pitchFamily="49" charset="-122"/>
              </a:rPr>
              <a:t>marginals</a:t>
            </a:r>
            <a:endParaRPr lang="en-GB" sz="1500" b="1" dirty="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endParaRPr lang="en-GB" sz="1500" b="1" dirty="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endParaRPr lang="en-GB" sz="1500" b="1" dirty="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r>
              <a:rPr lang="en-GB" sz="1500" b="1" dirty="0">
                <a:solidFill>
                  <a:srgbClr val="000000"/>
                </a:solidFill>
                <a:latin typeface="Arial" panose="020B0604020202020204" pitchFamily="34" charset="0"/>
                <a:ea typeface="SimHei" panose="02010609060101010101" pitchFamily="49" charset="-122"/>
              </a:rPr>
              <a:t>Model selection and parameter estimation</a:t>
            </a:r>
          </a:p>
          <a:p>
            <a:pPr marL="342900" indent="-342900" defTabSz="858838" eaLnBrk="0" fontAlgn="base" hangingPunct="0">
              <a:lnSpc>
                <a:spcPct val="150000"/>
              </a:lnSpc>
              <a:spcBef>
                <a:spcPts val="400"/>
              </a:spcBef>
              <a:buFont typeface="+mj-lt"/>
              <a:buAutoNum type="arabicPeriod"/>
            </a:pPr>
            <a:endParaRPr lang="en-GB" sz="1500" b="1" dirty="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endParaRPr lang="en-GB" sz="1500" b="1" dirty="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r>
              <a:rPr lang="en-GB" sz="1500" b="1" dirty="0">
                <a:solidFill>
                  <a:srgbClr val="000000"/>
                </a:solidFill>
                <a:latin typeface="Arial" panose="020B0604020202020204" pitchFamily="34" charset="0"/>
                <a:ea typeface="SimHei" panose="02010609060101010101" pitchFamily="49" charset="-122"/>
              </a:rPr>
              <a:t>Leading to estimation of the multivariate distribution</a:t>
            </a:r>
          </a:p>
          <a:p>
            <a:pPr marL="342900" indent="-342900" defTabSz="858838" eaLnBrk="0" fontAlgn="base" hangingPunct="0">
              <a:lnSpc>
                <a:spcPct val="150000"/>
              </a:lnSpc>
              <a:spcBef>
                <a:spcPts val="400"/>
              </a:spcBef>
              <a:buFont typeface="+mj-lt"/>
              <a:buAutoNum type="arabicPeriod"/>
            </a:pPr>
            <a:endParaRPr lang="en-GB" sz="1500" b="1" dirty="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endParaRPr lang="en-GB" sz="1500" b="1" dirty="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r>
              <a:rPr lang="en-GB" sz="1500" b="1" dirty="0">
                <a:solidFill>
                  <a:srgbClr val="000000"/>
                </a:solidFill>
                <a:latin typeface="Arial" panose="020B0604020202020204" pitchFamily="34" charset="0"/>
                <a:ea typeface="SimHei" panose="02010609060101010101" pitchFamily="49" charset="-122"/>
              </a:rPr>
              <a:t>Run Monte Carlo simulations</a:t>
            </a:r>
          </a:p>
          <a:p>
            <a:pPr marL="342900" indent="-342900" defTabSz="858838" eaLnBrk="0" fontAlgn="base" hangingPunct="0">
              <a:lnSpc>
                <a:spcPct val="150000"/>
              </a:lnSpc>
              <a:spcBef>
                <a:spcPts val="400"/>
              </a:spcBef>
              <a:buFont typeface="+mj-lt"/>
              <a:buAutoNum type="arabicPeriod"/>
            </a:pPr>
            <a:endParaRPr lang="en-GB" sz="1500" b="1" dirty="0" smtClean="0">
              <a:solidFill>
                <a:srgbClr val="000000"/>
              </a:solidFill>
              <a:latin typeface="Arial" panose="020B0604020202020204" pitchFamily="34" charset="0"/>
              <a:ea typeface="SimHei" panose="02010609060101010101" pitchFamily="49" charset="-122"/>
            </a:endParaRPr>
          </a:p>
          <a:p>
            <a:pPr marL="342900" indent="-342900" defTabSz="858838" eaLnBrk="0" fontAlgn="base" hangingPunct="0">
              <a:lnSpc>
                <a:spcPct val="150000"/>
              </a:lnSpc>
              <a:spcBef>
                <a:spcPts val="400"/>
              </a:spcBef>
              <a:buFont typeface="+mj-lt"/>
              <a:buAutoNum type="arabicPeriod"/>
            </a:pPr>
            <a:endParaRPr lang="en-GB" sz="1600" dirty="0" smtClean="0">
              <a:solidFill>
                <a:srgbClr val="000000"/>
              </a:solidFill>
              <a:latin typeface="Arial" panose="020B0604020202020204" pitchFamily="34" charset="0"/>
              <a:ea typeface="SimHei" panose="02010609060101010101" pitchFamily="49" charset="-122"/>
            </a:endParaRPr>
          </a:p>
        </p:txBody>
      </p:sp>
      <p:sp>
        <p:nvSpPr>
          <p:cNvPr id="12" name="Rectangle 11"/>
          <p:cNvSpPr/>
          <p:nvPr/>
        </p:nvSpPr>
        <p:spPr>
          <a:xfrm>
            <a:off x="3992301" y="1254034"/>
            <a:ext cx="3347391" cy="375552"/>
          </a:xfrm>
          <a:prstGeom prst="rect">
            <a:avLst/>
          </a:prstGeom>
        </p:spPr>
        <p:txBody>
          <a:bodyPr wrap="none">
            <a:spAutoFit/>
          </a:bodyPr>
          <a:lstStyle/>
          <a:p>
            <a:pPr>
              <a:lnSpc>
                <a:spcPct val="150000"/>
              </a:lnSpc>
            </a:pPr>
            <a:r>
              <a:rPr lang="en-GB" altLang="en-US" sz="1400" dirty="0" smtClean="0"/>
              <a:t>In general, the distribution factorizes as:</a:t>
            </a:r>
          </a:p>
        </p:txBody>
      </p:sp>
      <p:pic>
        <p:nvPicPr>
          <p:cNvPr id="6" name="Picture 5"/>
          <p:cNvPicPr>
            <a:picLocks noChangeAspect="1"/>
          </p:cNvPicPr>
          <p:nvPr/>
        </p:nvPicPr>
        <p:blipFill>
          <a:blip r:embed="rId3"/>
          <a:stretch>
            <a:fillRect/>
          </a:stretch>
        </p:blipFill>
        <p:spPr>
          <a:xfrm>
            <a:off x="4766627" y="1732456"/>
            <a:ext cx="3871803" cy="755850"/>
          </a:xfrm>
          <a:prstGeom prst="rect">
            <a:avLst/>
          </a:prstGeom>
        </p:spPr>
      </p:pic>
      <p:sp>
        <p:nvSpPr>
          <p:cNvPr id="19" name="Rectangle 18"/>
          <p:cNvSpPr/>
          <p:nvPr/>
        </p:nvSpPr>
        <p:spPr>
          <a:xfrm>
            <a:off x="3992300" y="2591176"/>
            <a:ext cx="4440639" cy="415498"/>
          </a:xfrm>
          <a:prstGeom prst="rect">
            <a:avLst/>
          </a:prstGeom>
        </p:spPr>
        <p:txBody>
          <a:bodyPr wrap="none">
            <a:spAutoFit/>
          </a:bodyPr>
          <a:lstStyle/>
          <a:p>
            <a:pPr>
              <a:lnSpc>
                <a:spcPct val="150000"/>
              </a:lnSpc>
            </a:pPr>
            <a:r>
              <a:rPr lang="en-GB" altLang="en-US" sz="1400" dirty="0" smtClean="0"/>
              <a:t>Where “pairs” refers to (conditional) bivariate copulas.</a:t>
            </a:r>
          </a:p>
        </p:txBody>
      </p:sp>
      <p:sp>
        <p:nvSpPr>
          <p:cNvPr id="20" name="Rectangle 19"/>
          <p:cNvSpPr/>
          <p:nvPr/>
        </p:nvSpPr>
        <p:spPr>
          <a:xfrm>
            <a:off x="3992300" y="3047940"/>
            <a:ext cx="5700340" cy="3647152"/>
          </a:xfrm>
          <a:prstGeom prst="rect">
            <a:avLst/>
          </a:prstGeom>
        </p:spPr>
        <p:txBody>
          <a:bodyPr wrap="square">
            <a:spAutoFit/>
          </a:bodyPr>
          <a:lstStyle/>
          <a:p>
            <a:pPr algn="just">
              <a:lnSpc>
                <a:spcPct val="150000"/>
              </a:lnSpc>
            </a:pPr>
            <a:r>
              <a:rPr lang="en-GB" altLang="en-US" sz="1400" dirty="0" smtClean="0"/>
              <a:t>There are two main </a:t>
            </a:r>
            <a:r>
              <a:rPr lang="en-GB" altLang="en-US" sz="1400" b="1" dirty="0" smtClean="0"/>
              <a:t>modelling assumptions</a:t>
            </a:r>
            <a:r>
              <a:rPr lang="en-GB" altLang="en-US" sz="1400" dirty="0" smtClean="0"/>
              <a:t>. Both are made in order for vine copula models to be tractable in practice.</a:t>
            </a:r>
          </a:p>
          <a:p>
            <a:pPr marL="342900" indent="-342900" algn="just">
              <a:lnSpc>
                <a:spcPct val="150000"/>
              </a:lnSpc>
              <a:buFont typeface="+mj-lt"/>
              <a:buAutoNum type="alphaLcParenR"/>
            </a:pPr>
            <a:r>
              <a:rPr lang="en-GB" altLang="en-US" sz="1400" i="1" dirty="0" smtClean="0"/>
              <a:t>Simplifying assumption: </a:t>
            </a:r>
            <a:r>
              <a:rPr lang="en-GB" altLang="en-US" sz="1400" dirty="0"/>
              <a:t>B</a:t>
            </a:r>
            <a:r>
              <a:rPr lang="en-GB" altLang="en-US" sz="1400" dirty="0" smtClean="0"/>
              <a:t>ivariate conditional copula densities do not depend on the values of the variables on which they are conditioned.</a:t>
            </a:r>
          </a:p>
          <a:p>
            <a:pPr marL="342900" indent="-342900" algn="just">
              <a:lnSpc>
                <a:spcPct val="150000"/>
              </a:lnSpc>
              <a:buFont typeface="+mj-lt"/>
              <a:buAutoNum type="alphaLcParenR"/>
            </a:pPr>
            <a:r>
              <a:rPr lang="en-GB" altLang="en-US" sz="1400" i="1" dirty="0" smtClean="0"/>
              <a:t>Truncation</a:t>
            </a:r>
            <a:r>
              <a:rPr lang="en-GB" altLang="en-US" sz="1400" dirty="0" smtClean="0"/>
              <a:t>: Each </a:t>
            </a:r>
            <a:r>
              <a:rPr lang="pl-PL" sz="1400" dirty="0" smtClean="0"/>
              <a:t>bivariate </a:t>
            </a:r>
            <a:r>
              <a:rPr lang="pl-PL" sz="1400" dirty="0"/>
              <a:t>copula above </a:t>
            </a:r>
            <a:r>
              <a:rPr lang="en-GB" altLang="en-US" sz="1400" dirty="0"/>
              <a:t>a certain level in the tree </a:t>
            </a:r>
            <a:r>
              <a:rPr lang="en-GB" altLang="en-US" sz="1400" dirty="0" smtClean="0"/>
              <a:t>structure </a:t>
            </a:r>
            <a:r>
              <a:rPr lang="en-GB" sz="1400" dirty="0" smtClean="0"/>
              <a:t>is </a:t>
            </a:r>
            <a:r>
              <a:rPr lang="en-GB" sz="1400" dirty="0"/>
              <a:t>the independence </a:t>
            </a:r>
            <a:r>
              <a:rPr lang="en-GB" sz="1400" dirty="0" smtClean="0"/>
              <a:t>copula. This assumption is checked to be typically suitable for financial applications, with truncation usually set at 2. With truncation, estimation should scale linearly in dimension. </a:t>
            </a:r>
            <a:endParaRPr lang="en-GB" altLang="en-US" sz="1400" dirty="0" smtClean="0"/>
          </a:p>
          <a:p>
            <a:pPr marL="342900" indent="-342900">
              <a:lnSpc>
                <a:spcPct val="150000"/>
              </a:lnSpc>
              <a:buFont typeface="+mj-lt"/>
              <a:buAutoNum type="alphaLcParenR"/>
            </a:pPr>
            <a:endParaRPr lang="en-GB" altLang="en-US" sz="1400" dirty="0" smtClean="0"/>
          </a:p>
        </p:txBody>
      </p:sp>
    </p:spTree>
    <p:extLst>
      <p:ext uri="{BB962C8B-B14F-4D97-AF65-F5344CB8AC3E}">
        <p14:creationId xmlns:p14="http://schemas.microsoft.com/office/powerpoint/2010/main" val="719475176"/>
      </p:ext>
    </p:extLst>
  </p:cSld>
  <p:clrMapOvr>
    <a:masterClrMapping/>
  </p:clrMapOvr>
</p:sld>
</file>

<file path=ppt/theme/theme1.xml><?xml version="1.0" encoding="utf-8"?>
<a:theme xmlns:a="http://schemas.openxmlformats.org/drawingml/2006/main" name="HSBC A4 Landscape 2018">
  <a:themeElements>
    <a:clrScheme name="HSBC Colour pallete 2018">
      <a:dk1>
        <a:srgbClr val="000000"/>
      </a:dk1>
      <a:lt1>
        <a:srgbClr val="FFFFFF"/>
      </a:lt1>
      <a:dk2>
        <a:srgbClr val="4E48C7"/>
      </a:dk2>
      <a:lt2>
        <a:srgbClr val="0F79D6"/>
      </a:lt2>
      <a:accent1>
        <a:srgbClr val="DB0011"/>
      </a:accent1>
      <a:accent2>
        <a:srgbClr val="000000"/>
      </a:accent2>
      <a:accent3>
        <a:srgbClr val="767676"/>
      </a:accent3>
      <a:accent4>
        <a:srgbClr val="D7D8D6"/>
      </a:accent4>
      <a:accent5>
        <a:srgbClr val="B57E10"/>
      </a:accent5>
      <a:accent6>
        <a:srgbClr val="488F29"/>
      </a:accent6>
      <a:hlink>
        <a:srgbClr val="767676"/>
      </a:hlink>
      <a:folHlink>
        <a:srgbClr val="D7D8D6"/>
      </a:folHlink>
    </a:clrScheme>
    <a:fontScheme name="A4 Message Driven">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lnDef>
  </a:objectDefaults>
  <a:extraClrSchemeLst>
    <a:extraClrScheme>
      <a:clrScheme name="A4 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custClrLst>
    <a:custClr name="Primary_01">
      <a:srgbClr val="DB0011"/>
    </a:custClr>
    <a:custClr name="Primary_02">
      <a:srgbClr val="000000"/>
    </a:custClr>
    <a:custClr name="Primary_03">
      <a:srgbClr val="FFFFFF"/>
    </a:custClr>
    <a:custClr name="Primary_04">
      <a:srgbClr val="767676"/>
    </a:custClr>
    <a:custClr name="Primary_05">
      <a:srgbClr val="D7D8D6"/>
    </a:custClr>
    <a:custClr name="Primary_06">
      <a:srgbClr val="7770FF"/>
    </a:custClr>
    <a:custClr name="Primary_07">
      <a:srgbClr val="4E48C7"/>
    </a:custClr>
    <a:custClr name="Primary_08">
      <a:srgbClr val="36A1FF"/>
    </a:custClr>
    <a:custClr name="Primary_09">
      <a:srgbClr val="0F79D6"/>
    </a:custClr>
    <a:custClr name="Primary_10">
      <a:srgbClr val="2EB8B1"/>
    </a:custClr>
    <a:custClr name="Primary_11">
      <a:srgbClr val="008580"/>
    </a:custClr>
    <a:custClr name="Primary_12">
      <a:srgbClr val="61C238"/>
    </a:custClr>
    <a:custClr name="Primary_13">
      <a:srgbClr val="488F29"/>
    </a:custClr>
    <a:custClr name="Primary_14">
      <a:srgbClr val="E8A215"/>
    </a:custClr>
    <a:custClr name="Primary_15">
      <a:srgbClr val="B57E10"/>
    </a:custClr>
    <a:custClr name="Blank_01">
      <a:srgbClr val="FFFFFF"/>
    </a:custClr>
    <a:custClr name="Blank_02">
      <a:srgbClr val="FFFFFF"/>
    </a:custClr>
    <a:custClr name="Blank_03">
      <a:srgbClr val="FFFFFF"/>
    </a:custClr>
    <a:custClr name="Blank_04">
      <a:srgbClr val="FFFFFF"/>
    </a:custClr>
    <a:custClr name="Blank_05">
      <a:srgbClr val="FFFFFF"/>
    </a:custClr>
    <a:custClr name="RAG_Red">
      <a:srgbClr val="A8000B"/>
    </a:custClr>
    <a:custClr name="RAG_Amber">
      <a:srgbClr val="E8A215"/>
    </a:custClr>
    <a:custClr name="RAG_Green">
      <a:srgbClr val="008580"/>
    </a:custClr>
  </a:custClrLst>
  <a:extLst>
    <a:ext uri="{05A4C25C-085E-4340-85A3-A5531E510DB2}">
      <thm15:themeFamily xmlns:thm15="http://schemas.microsoft.com/office/thememl/2012/main" name="HSBC A4 Landscape 2018.potx" id="{72A842D0-FAB5-412B-B239-383E6E258A2B}" vid="{91A030B7-3F60-479E-B98E-067B2FB10FD9}"/>
    </a:ext>
  </a:extLst>
</a:theme>
</file>

<file path=ppt/theme/theme2.xml><?xml version="1.0" encoding="utf-8"?>
<a:theme xmlns:a="http://schemas.openxmlformats.org/drawingml/2006/main" name="Non-Message Driven">
  <a:themeElements>
    <a:clrScheme name="HSBC Colour pallete 2018">
      <a:dk1>
        <a:srgbClr val="000000"/>
      </a:dk1>
      <a:lt1>
        <a:srgbClr val="FFFFFF"/>
      </a:lt1>
      <a:dk2>
        <a:srgbClr val="4E48C7"/>
      </a:dk2>
      <a:lt2>
        <a:srgbClr val="0F79D6"/>
      </a:lt2>
      <a:accent1>
        <a:srgbClr val="DB0011"/>
      </a:accent1>
      <a:accent2>
        <a:srgbClr val="000000"/>
      </a:accent2>
      <a:accent3>
        <a:srgbClr val="767676"/>
      </a:accent3>
      <a:accent4>
        <a:srgbClr val="D7D8D6"/>
      </a:accent4>
      <a:accent5>
        <a:srgbClr val="B57E10"/>
      </a:accent5>
      <a:accent6>
        <a:srgbClr val="488F29"/>
      </a:accent6>
      <a:hlink>
        <a:srgbClr val="767676"/>
      </a:hlink>
      <a:folHlink>
        <a:srgbClr val="D7D8D6"/>
      </a:folHlink>
    </a:clrScheme>
    <a:fontScheme name="Custom 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lnDef>
  </a:objectDefaults>
  <a:extraClrSchemeLst>
    <a:extraClrScheme>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custClrLst>
    <a:custClr name="Primary_01">
      <a:srgbClr val="DB0011"/>
    </a:custClr>
    <a:custClr name="Primary_02">
      <a:srgbClr val="000000"/>
    </a:custClr>
    <a:custClr name="Primary_03">
      <a:srgbClr val="FFFFFF"/>
    </a:custClr>
    <a:custClr name="Primary_04">
      <a:srgbClr val="767676"/>
    </a:custClr>
    <a:custClr name="Primary_05">
      <a:srgbClr val="D7D8D6"/>
    </a:custClr>
    <a:custClr name="Primary_06">
      <a:srgbClr val="7770FF"/>
    </a:custClr>
    <a:custClr name="Primary_07">
      <a:srgbClr val="4E48C7"/>
    </a:custClr>
    <a:custClr name="Primary_08">
      <a:srgbClr val="36A1FF"/>
    </a:custClr>
    <a:custClr name="Primary_09">
      <a:srgbClr val="0F79D6"/>
    </a:custClr>
    <a:custClr name="Primary_10">
      <a:srgbClr val="2EB8B1"/>
    </a:custClr>
    <a:custClr name="Primary_11">
      <a:srgbClr val="008580"/>
    </a:custClr>
    <a:custClr name="Primary_12">
      <a:srgbClr val="61C238"/>
    </a:custClr>
    <a:custClr name="Primary_13">
      <a:srgbClr val="488F29"/>
    </a:custClr>
    <a:custClr name="Primary_14">
      <a:srgbClr val="E8A215"/>
    </a:custClr>
    <a:custClr name="Primary_15">
      <a:srgbClr val="B57E10"/>
    </a:custClr>
    <a:custClr name="Blank_01">
      <a:srgbClr val="FFFFFF"/>
    </a:custClr>
    <a:custClr name="Blank_02">
      <a:srgbClr val="FFFFFF"/>
    </a:custClr>
    <a:custClr name="Blank_03">
      <a:srgbClr val="FFFFFF"/>
    </a:custClr>
    <a:custClr name="Blank_04">
      <a:srgbClr val="FFFFFF"/>
    </a:custClr>
    <a:custClr name="Blank_05">
      <a:srgbClr val="FFFFFF"/>
    </a:custClr>
    <a:custClr name="RAG_Red">
      <a:srgbClr val="A8000B"/>
    </a:custClr>
    <a:custClr name="RAG_Amber">
      <a:srgbClr val="E8A215"/>
    </a:custClr>
    <a:custClr name="RAG_Green">
      <a:srgbClr val="008580"/>
    </a:custClr>
  </a:custClrLst>
  <a:extLst>
    <a:ext uri="{05A4C25C-085E-4340-85A3-A5531E510DB2}">
      <thm15:themeFamily xmlns:thm15="http://schemas.microsoft.com/office/thememl/2012/main" name="HSBC A4 Landscape 2018.potx" id="{72A842D0-FAB5-412B-B239-383E6E258A2B}" vid="{3D94EECA-5FB5-4A47-92FA-68DDA705840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HSBC A4 Landscape 2018</Template>
  <TotalTime>8683</TotalTime>
  <Words>1796</Words>
  <Application>Microsoft Office PowerPoint</Application>
  <PresentationFormat>Custom</PresentationFormat>
  <Paragraphs>274</Paragraphs>
  <Slides>25</Slides>
  <Notes>24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SimHei</vt:lpstr>
      <vt:lpstr>Arial</vt:lpstr>
      <vt:lpstr>Calibri</vt:lpstr>
      <vt:lpstr>Cambria Math</vt:lpstr>
      <vt:lpstr>Helvetica Neue for HSBC Lt</vt:lpstr>
      <vt:lpstr>Symbol</vt:lpstr>
      <vt:lpstr>Times New Roman</vt:lpstr>
      <vt:lpstr>Wingdings</vt:lpstr>
      <vt:lpstr>Wingdings 2</vt:lpstr>
      <vt:lpstr>HSBC A4 Landscape 2018</vt:lpstr>
      <vt:lpstr>Non-Message Driven</vt:lpstr>
      <vt:lpstr>Dispelling the Curse of Dimensionality</vt:lpstr>
      <vt:lpstr>PowerPoint Presentation</vt:lpstr>
      <vt:lpstr>The Objective: Estimating High-Dimensional Distributions </vt:lpstr>
      <vt:lpstr>The Curse: Dimensionality, No Separation of Concerns </vt:lpstr>
      <vt:lpstr>The Anti-dote: Taming Dimensionality with Vine Copulas </vt:lpstr>
      <vt:lpstr>Sample Workflow</vt:lpstr>
      <vt:lpstr>Sample Workflow</vt:lpstr>
      <vt:lpstr>Sample Workflow</vt:lpstr>
      <vt:lpstr>Sample Workflow</vt:lpstr>
      <vt:lpstr>Sample Workflow</vt:lpstr>
      <vt:lpstr>Sample Workflow</vt:lpstr>
      <vt:lpstr>Typical Applications </vt:lpstr>
      <vt:lpstr>It works! </vt:lpstr>
      <vt:lpstr>But what about the risk? </vt:lpstr>
      <vt:lpstr>So what will a crisis associated with Vine Copulas be called?</vt:lpstr>
      <vt:lpstr>Sample Workflow in Python </vt:lpstr>
      <vt:lpstr>Sample Workflow in Python (cont.) </vt:lpstr>
      <vt:lpstr>Sample Workflow in Python (cont.) </vt:lpstr>
      <vt:lpstr>Financial Applications</vt:lpstr>
      <vt:lpstr>Financial Applications</vt:lpstr>
      <vt:lpstr>Financial Applications</vt:lpstr>
      <vt:lpstr>Financial Applications</vt:lpstr>
      <vt:lpstr>Enjoy your vine! </vt:lpstr>
      <vt:lpstr>Disclaimer</vt:lpstr>
      <vt:lpstr>PowerPoint Presentation</vt:lpstr>
    </vt:vector>
  </TitlesOfParts>
  <Company>HSBC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High-Dimensional Modelling Using Vine Copulas  Ahmad Farhat</dc:title>
  <dc:creator>ahmad.farhat@hsbc.com</dc:creator>
  <cp:keywords>PUBLIC</cp:keywords>
  <dc:description>PUBLIC</dc:description>
  <cp:lastModifiedBy>alina.m.sznaj@hsbc.com</cp:lastModifiedBy>
  <cp:revision>131</cp:revision>
  <cp:lastPrinted>2018-07-12T18:39:32Z</cp:lastPrinted>
  <dcterms:created xsi:type="dcterms:W3CDTF">2017-11-30T14:18:37Z</dcterms:created>
  <dcterms:modified xsi:type="dcterms:W3CDTF">2019-04-05T11:03:39Z</dcterms:modified>
  <cp:category>PowerPoint template;version 2.0</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PUBLIC</vt:lpwstr>
  </property>
  <property fmtid="{D5CDD505-2E9C-101B-9397-08002B2CF9AE}" pid="3" name="Source">
    <vt:lpwstr>Internal</vt:lpwstr>
  </property>
  <property fmtid="{D5CDD505-2E9C-101B-9397-08002B2CF9AE}" pid="4" name="Footers">
    <vt:lpwstr>Footers</vt:lpwstr>
  </property>
  <property fmtid="{D5CDD505-2E9C-101B-9397-08002B2CF9AE}" pid="5" name="DocClassification">
    <vt:lpwstr>CLAPUBLIC</vt:lpwstr>
  </property>
</Properties>
</file>