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notesSlides/notesSlide1.xml" ContentType="application/vnd.openxmlformats-officedocument.presentationml.notesSlide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4" r:id="rId2"/>
    <p:sldMasterId id="2147483800" r:id="rId3"/>
    <p:sldMasterId id="2147483908" r:id="rId4"/>
    <p:sldMasterId id="2147483944" r:id="rId5"/>
  </p:sldMasterIdLst>
  <p:notesMasterIdLst>
    <p:notesMasterId r:id="rId21"/>
  </p:notesMasterIdLst>
  <p:handoutMasterIdLst>
    <p:handoutMasterId r:id="rId22"/>
  </p:handoutMasterIdLst>
  <p:sldIdLst>
    <p:sldId id="272" r:id="rId6"/>
    <p:sldId id="278" r:id="rId7"/>
    <p:sldId id="339" r:id="rId8"/>
    <p:sldId id="340" r:id="rId9"/>
    <p:sldId id="341" r:id="rId10"/>
    <p:sldId id="342" r:id="rId11"/>
    <p:sldId id="329" r:id="rId12"/>
    <p:sldId id="336" r:id="rId13"/>
    <p:sldId id="331" r:id="rId14"/>
    <p:sldId id="276" r:id="rId15"/>
    <p:sldId id="338" r:id="rId16"/>
    <p:sldId id="330" r:id="rId17"/>
    <p:sldId id="335" r:id="rId18"/>
    <p:sldId id="327" r:id="rId19"/>
    <p:sldId id="294" r:id="rId20"/>
  </p:sldIdLst>
  <p:sldSz cx="9144000" cy="6858000" type="screen4x3"/>
  <p:notesSz cx="6819900" cy="9918700"/>
  <p:custDataLst>
    <p:tags r:id="rId23"/>
  </p:custDataLst>
  <p:defaultTextStyle>
    <a:defPPr>
      <a:defRPr lang="en-US"/>
    </a:defPPr>
    <a:lvl1pPr marL="0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24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50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72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95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14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542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960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386" algn="l" defTabSz="9128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0" autoAdjust="0"/>
    <p:restoredTop sz="89496" autoAdjust="0"/>
  </p:normalViewPr>
  <p:slideViewPr>
    <p:cSldViewPr>
      <p:cViewPr varScale="1">
        <p:scale>
          <a:sx n="72" d="100"/>
          <a:sy n="72" d="100"/>
        </p:scale>
        <p:origin x="1440" y="78"/>
      </p:cViewPr>
      <p:guideLst>
        <p:guide orient="horz" pos="2352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EA58-E097-4E02-9E56-6832B692E71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F30CE-2343-4CB2-BAA4-64B53DFAB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0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7DC1C-AEA1-43BA-B5F7-83B2E494D05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CB4C7-CC7B-4F1D-A557-DE1826B8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24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50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72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95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14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42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960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386" algn="l" defTabSz="912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EEF0-2412-4E74-8042-71FA5C916756}" type="slidenum">
              <a:rPr altLang="zh-TW" smtClean="0">
                <a:solidFill>
                  <a:prstClr val="black"/>
                </a:solidFill>
              </a:rPr>
              <a:pPr/>
              <a:t>1</a:t>
            </a:fld>
            <a:endParaRPr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6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2.emf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946.xml"/><Relationship Id="rId13" Type="http://schemas.openxmlformats.org/officeDocument/2006/relationships/tags" Target="../tags/tag951.xml"/><Relationship Id="rId18" Type="http://schemas.openxmlformats.org/officeDocument/2006/relationships/tags" Target="../tags/tag956.xml"/><Relationship Id="rId3" Type="http://schemas.openxmlformats.org/officeDocument/2006/relationships/tags" Target="../tags/tag941.xml"/><Relationship Id="rId21" Type="http://schemas.openxmlformats.org/officeDocument/2006/relationships/tags" Target="../tags/tag959.xml"/><Relationship Id="rId7" Type="http://schemas.openxmlformats.org/officeDocument/2006/relationships/tags" Target="../tags/tag945.xml"/><Relationship Id="rId12" Type="http://schemas.openxmlformats.org/officeDocument/2006/relationships/tags" Target="../tags/tag950.xml"/><Relationship Id="rId17" Type="http://schemas.openxmlformats.org/officeDocument/2006/relationships/tags" Target="../tags/tag955.xml"/><Relationship Id="rId2" Type="http://schemas.openxmlformats.org/officeDocument/2006/relationships/tags" Target="../tags/tag940.xml"/><Relationship Id="rId16" Type="http://schemas.openxmlformats.org/officeDocument/2006/relationships/tags" Target="../tags/tag954.xml"/><Relationship Id="rId20" Type="http://schemas.openxmlformats.org/officeDocument/2006/relationships/tags" Target="../tags/tag958.xml"/><Relationship Id="rId1" Type="http://schemas.openxmlformats.org/officeDocument/2006/relationships/tags" Target="../tags/tag939.xml"/><Relationship Id="rId6" Type="http://schemas.openxmlformats.org/officeDocument/2006/relationships/tags" Target="../tags/tag944.xml"/><Relationship Id="rId11" Type="http://schemas.openxmlformats.org/officeDocument/2006/relationships/tags" Target="../tags/tag949.xml"/><Relationship Id="rId5" Type="http://schemas.openxmlformats.org/officeDocument/2006/relationships/tags" Target="../tags/tag943.xml"/><Relationship Id="rId15" Type="http://schemas.openxmlformats.org/officeDocument/2006/relationships/tags" Target="../tags/tag953.xml"/><Relationship Id="rId23" Type="http://schemas.openxmlformats.org/officeDocument/2006/relationships/image" Target="../media/image2.emf"/><Relationship Id="rId10" Type="http://schemas.openxmlformats.org/officeDocument/2006/relationships/tags" Target="../tags/tag948.xml"/><Relationship Id="rId19" Type="http://schemas.openxmlformats.org/officeDocument/2006/relationships/tags" Target="../tags/tag957.xml"/><Relationship Id="rId4" Type="http://schemas.openxmlformats.org/officeDocument/2006/relationships/tags" Target="../tags/tag942.xml"/><Relationship Id="rId9" Type="http://schemas.openxmlformats.org/officeDocument/2006/relationships/tags" Target="../tags/tag947.xml"/><Relationship Id="rId14" Type="http://schemas.openxmlformats.org/officeDocument/2006/relationships/tags" Target="../tags/tag952.xml"/><Relationship Id="rId22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967.xml"/><Relationship Id="rId13" Type="http://schemas.openxmlformats.org/officeDocument/2006/relationships/tags" Target="../tags/tag972.xml"/><Relationship Id="rId3" Type="http://schemas.openxmlformats.org/officeDocument/2006/relationships/tags" Target="../tags/tag962.xml"/><Relationship Id="rId7" Type="http://schemas.openxmlformats.org/officeDocument/2006/relationships/tags" Target="../tags/tag966.xml"/><Relationship Id="rId12" Type="http://schemas.openxmlformats.org/officeDocument/2006/relationships/tags" Target="../tags/tag971.xml"/><Relationship Id="rId17" Type="http://schemas.openxmlformats.org/officeDocument/2006/relationships/image" Target="../media/image2.emf"/><Relationship Id="rId2" Type="http://schemas.openxmlformats.org/officeDocument/2006/relationships/tags" Target="../tags/tag961.xml"/><Relationship Id="rId16" Type="http://schemas.openxmlformats.org/officeDocument/2006/relationships/slideMaster" Target="../slideMasters/slideMaster4.xml"/><Relationship Id="rId1" Type="http://schemas.openxmlformats.org/officeDocument/2006/relationships/tags" Target="../tags/tag960.xml"/><Relationship Id="rId6" Type="http://schemas.openxmlformats.org/officeDocument/2006/relationships/tags" Target="../tags/tag965.xml"/><Relationship Id="rId11" Type="http://schemas.openxmlformats.org/officeDocument/2006/relationships/tags" Target="../tags/tag970.xml"/><Relationship Id="rId5" Type="http://schemas.openxmlformats.org/officeDocument/2006/relationships/tags" Target="../tags/tag964.xml"/><Relationship Id="rId15" Type="http://schemas.openxmlformats.org/officeDocument/2006/relationships/tags" Target="../tags/tag974.xml"/><Relationship Id="rId10" Type="http://schemas.openxmlformats.org/officeDocument/2006/relationships/tags" Target="../tags/tag969.xml"/><Relationship Id="rId4" Type="http://schemas.openxmlformats.org/officeDocument/2006/relationships/tags" Target="../tags/tag963.xml"/><Relationship Id="rId9" Type="http://schemas.openxmlformats.org/officeDocument/2006/relationships/tags" Target="../tags/tag968.xml"/><Relationship Id="rId14" Type="http://schemas.openxmlformats.org/officeDocument/2006/relationships/tags" Target="../tags/tag973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tags" Target="../tags/tag982.xml"/><Relationship Id="rId13" Type="http://schemas.openxmlformats.org/officeDocument/2006/relationships/tags" Target="../tags/tag987.xml"/><Relationship Id="rId18" Type="http://schemas.openxmlformats.org/officeDocument/2006/relationships/slideMaster" Target="../slideMasters/slideMaster4.xml"/><Relationship Id="rId3" Type="http://schemas.openxmlformats.org/officeDocument/2006/relationships/tags" Target="../tags/tag977.xml"/><Relationship Id="rId7" Type="http://schemas.openxmlformats.org/officeDocument/2006/relationships/tags" Target="../tags/tag981.xml"/><Relationship Id="rId12" Type="http://schemas.openxmlformats.org/officeDocument/2006/relationships/tags" Target="../tags/tag986.xml"/><Relationship Id="rId17" Type="http://schemas.openxmlformats.org/officeDocument/2006/relationships/tags" Target="../tags/tag991.xml"/><Relationship Id="rId2" Type="http://schemas.openxmlformats.org/officeDocument/2006/relationships/tags" Target="../tags/tag976.xml"/><Relationship Id="rId16" Type="http://schemas.openxmlformats.org/officeDocument/2006/relationships/tags" Target="../tags/tag990.xml"/><Relationship Id="rId1" Type="http://schemas.openxmlformats.org/officeDocument/2006/relationships/tags" Target="../tags/tag975.xml"/><Relationship Id="rId6" Type="http://schemas.openxmlformats.org/officeDocument/2006/relationships/tags" Target="../tags/tag980.xml"/><Relationship Id="rId11" Type="http://schemas.openxmlformats.org/officeDocument/2006/relationships/tags" Target="../tags/tag985.xml"/><Relationship Id="rId5" Type="http://schemas.openxmlformats.org/officeDocument/2006/relationships/tags" Target="../tags/tag979.xml"/><Relationship Id="rId15" Type="http://schemas.openxmlformats.org/officeDocument/2006/relationships/tags" Target="../tags/tag989.xml"/><Relationship Id="rId10" Type="http://schemas.openxmlformats.org/officeDocument/2006/relationships/tags" Target="../tags/tag984.xml"/><Relationship Id="rId19" Type="http://schemas.openxmlformats.org/officeDocument/2006/relationships/image" Target="../media/image2.emf"/><Relationship Id="rId4" Type="http://schemas.openxmlformats.org/officeDocument/2006/relationships/tags" Target="../tags/tag978.xml"/><Relationship Id="rId9" Type="http://schemas.openxmlformats.org/officeDocument/2006/relationships/tags" Target="../tags/tag983.xml"/><Relationship Id="rId14" Type="http://schemas.openxmlformats.org/officeDocument/2006/relationships/tags" Target="../tags/tag988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999.xml"/><Relationship Id="rId13" Type="http://schemas.openxmlformats.org/officeDocument/2006/relationships/tags" Target="../tags/tag1004.xml"/><Relationship Id="rId3" Type="http://schemas.openxmlformats.org/officeDocument/2006/relationships/tags" Target="../tags/tag994.xml"/><Relationship Id="rId7" Type="http://schemas.openxmlformats.org/officeDocument/2006/relationships/tags" Target="../tags/tag998.xml"/><Relationship Id="rId12" Type="http://schemas.openxmlformats.org/officeDocument/2006/relationships/tags" Target="../tags/tag1003.xml"/><Relationship Id="rId17" Type="http://schemas.openxmlformats.org/officeDocument/2006/relationships/image" Target="../media/image2.emf"/><Relationship Id="rId2" Type="http://schemas.openxmlformats.org/officeDocument/2006/relationships/tags" Target="../tags/tag993.xml"/><Relationship Id="rId16" Type="http://schemas.openxmlformats.org/officeDocument/2006/relationships/slideMaster" Target="../slideMasters/slideMaster4.xml"/><Relationship Id="rId1" Type="http://schemas.openxmlformats.org/officeDocument/2006/relationships/tags" Target="../tags/tag992.xml"/><Relationship Id="rId6" Type="http://schemas.openxmlformats.org/officeDocument/2006/relationships/tags" Target="../tags/tag997.xml"/><Relationship Id="rId11" Type="http://schemas.openxmlformats.org/officeDocument/2006/relationships/tags" Target="../tags/tag1002.xml"/><Relationship Id="rId5" Type="http://schemas.openxmlformats.org/officeDocument/2006/relationships/tags" Target="../tags/tag996.xml"/><Relationship Id="rId15" Type="http://schemas.openxmlformats.org/officeDocument/2006/relationships/tags" Target="../tags/tag1006.xml"/><Relationship Id="rId10" Type="http://schemas.openxmlformats.org/officeDocument/2006/relationships/tags" Target="../tags/tag1001.xml"/><Relationship Id="rId4" Type="http://schemas.openxmlformats.org/officeDocument/2006/relationships/tags" Target="../tags/tag995.xml"/><Relationship Id="rId9" Type="http://schemas.openxmlformats.org/officeDocument/2006/relationships/tags" Target="../tags/tag1000.xml"/><Relationship Id="rId14" Type="http://schemas.openxmlformats.org/officeDocument/2006/relationships/tags" Target="../tags/tag100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009.xml"/><Relationship Id="rId2" Type="http://schemas.openxmlformats.org/officeDocument/2006/relationships/tags" Target="../tags/tag1008.xml"/><Relationship Id="rId1" Type="http://schemas.openxmlformats.org/officeDocument/2006/relationships/tags" Target="../tags/tag100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11.xml"/><Relationship Id="rId4" Type="http://schemas.openxmlformats.org/officeDocument/2006/relationships/tags" Target="../tags/tag10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014.xml"/><Relationship Id="rId2" Type="http://schemas.openxmlformats.org/officeDocument/2006/relationships/tags" Target="../tags/tag1013.xml"/><Relationship Id="rId1" Type="http://schemas.openxmlformats.org/officeDocument/2006/relationships/tags" Target="../tags/tag10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16.xml"/><Relationship Id="rId4" Type="http://schemas.openxmlformats.org/officeDocument/2006/relationships/tags" Target="../tags/tag10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019.xml"/><Relationship Id="rId2" Type="http://schemas.openxmlformats.org/officeDocument/2006/relationships/tags" Target="../tags/tag1018.xml"/><Relationship Id="rId1" Type="http://schemas.openxmlformats.org/officeDocument/2006/relationships/tags" Target="../tags/tag101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021.xml"/><Relationship Id="rId4" Type="http://schemas.openxmlformats.org/officeDocument/2006/relationships/tags" Target="../tags/tag1020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2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023.xml"/><Relationship Id="rId1" Type="http://schemas.openxmlformats.org/officeDocument/2006/relationships/tags" Target="../tags/tag1022.xml"/><Relationship Id="rId6" Type="http://schemas.openxmlformats.org/officeDocument/2006/relationships/tags" Target="../tags/tag1027.xml"/><Relationship Id="rId5" Type="http://schemas.openxmlformats.org/officeDocument/2006/relationships/tags" Target="../tags/tag1026.xml"/><Relationship Id="rId4" Type="http://schemas.openxmlformats.org/officeDocument/2006/relationships/tags" Target="../tags/tag1025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1035.xml"/><Relationship Id="rId3" Type="http://schemas.openxmlformats.org/officeDocument/2006/relationships/tags" Target="../tags/tag1030.xml"/><Relationship Id="rId7" Type="http://schemas.openxmlformats.org/officeDocument/2006/relationships/tags" Target="../tags/tag1034.xml"/><Relationship Id="rId2" Type="http://schemas.openxmlformats.org/officeDocument/2006/relationships/tags" Target="../tags/tag1029.xml"/><Relationship Id="rId1" Type="http://schemas.openxmlformats.org/officeDocument/2006/relationships/tags" Target="../tags/tag1028.xml"/><Relationship Id="rId6" Type="http://schemas.openxmlformats.org/officeDocument/2006/relationships/tags" Target="../tags/tag1033.xml"/><Relationship Id="rId5" Type="http://schemas.openxmlformats.org/officeDocument/2006/relationships/tags" Target="../tags/tag1032.xml"/><Relationship Id="rId10" Type="http://schemas.openxmlformats.org/officeDocument/2006/relationships/image" Target="../media/image2.emf"/><Relationship Id="rId4" Type="http://schemas.openxmlformats.org/officeDocument/2006/relationships/tags" Target="../tags/tag1031.xml"/><Relationship Id="rId9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1043.xml"/><Relationship Id="rId3" Type="http://schemas.openxmlformats.org/officeDocument/2006/relationships/tags" Target="../tags/tag1038.xml"/><Relationship Id="rId7" Type="http://schemas.openxmlformats.org/officeDocument/2006/relationships/tags" Target="../tags/tag1042.xml"/><Relationship Id="rId2" Type="http://schemas.openxmlformats.org/officeDocument/2006/relationships/tags" Target="../tags/tag1037.xml"/><Relationship Id="rId1" Type="http://schemas.openxmlformats.org/officeDocument/2006/relationships/tags" Target="../tags/tag1036.xml"/><Relationship Id="rId6" Type="http://schemas.openxmlformats.org/officeDocument/2006/relationships/tags" Target="../tags/tag1041.xml"/><Relationship Id="rId5" Type="http://schemas.openxmlformats.org/officeDocument/2006/relationships/tags" Target="../tags/tag1040.xml"/><Relationship Id="rId10" Type="http://schemas.openxmlformats.org/officeDocument/2006/relationships/image" Target="../media/image2.emf"/><Relationship Id="rId4" Type="http://schemas.openxmlformats.org/officeDocument/2006/relationships/tags" Target="../tags/tag1039.xml"/><Relationship Id="rId9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10" Type="http://schemas.openxmlformats.org/officeDocument/2006/relationships/tags" Target="../tags/tag77.xml"/><Relationship Id="rId19" Type="http://schemas.openxmlformats.org/officeDocument/2006/relationships/image" Target="../media/image2.emf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1051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046.xml"/><Relationship Id="rId7" Type="http://schemas.openxmlformats.org/officeDocument/2006/relationships/tags" Target="../tags/tag1050.xml"/><Relationship Id="rId12" Type="http://schemas.openxmlformats.org/officeDocument/2006/relationships/tags" Target="../tags/tag1055.xml"/><Relationship Id="rId2" Type="http://schemas.openxmlformats.org/officeDocument/2006/relationships/tags" Target="../tags/tag1045.xml"/><Relationship Id="rId1" Type="http://schemas.openxmlformats.org/officeDocument/2006/relationships/tags" Target="../tags/tag1044.xml"/><Relationship Id="rId6" Type="http://schemas.openxmlformats.org/officeDocument/2006/relationships/tags" Target="../tags/tag1049.xml"/><Relationship Id="rId11" Type="http://schemas.openxmlformats.org/officeDocument/2006/relationships/tags" Target="../tags/tag1054.xml"/><Relationship Id="rId5" Type="http://schemas.openxmlformats.org/officeDocument/2006/relationships/tags" Target="../tags/tag1048.xml"/><Relationship Id="rId10" Type="http://schemas.openxmlformats.org/officeDocument/2006/relationships/tags" Target="../tags/tag1053.xml"/><Relationship Id="rId4" Type="http://schemas.openxmlformats.org/officeDocument/2006/relationships/tags" Target="../tags/tag1047.xml"/><Relationship Id="rId9" Type="http://schemas.openxmlformats.org/officeDocument/2006/relationships/tags" Target="../tags/tag1052.xml"/><Relationship Id="rId14" Type="http://schemas.openxmlformats.org/officeDocument/2006/relationships/image" Target="../media/image2.emf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1063.xml"/><Relationship Id="rId3" Type="http://schemas.openxmlformats.org/officeDocument/2006/relationships/tags" Target="../tags/tag1058.xml"/><Relationship Id="rId7" Type="http://schemas.openxmlformats.org/officeDocument/2006/relationships/tags" Target="../tags/tag1062.xml"/><Relationship Id="rId12" Type="http://schemas.openxmlformats.org/officeDocument/2006/relationships/image" Target="../media/image2.emf"/><Relationship Id="rId2" Type="http://schemas.openxmlformats.org/officeDocument/2006/relationships/tags" Target="../tags/tag1057.xml"/><Relationship Id="rId1" Type="http://schemas.openxmlformats.org/officeDocument/2006/relationships/tags" Target="../tags/tag1056.xml"/><Relationship Id="rId6" Type="http://schemas.openxmlformats.org/officeDocument/2006/relationships/tags" Target="../tags/tag1061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1060.xml"/><Relationship Id="rId10" Type="http://schemas.openxmlformats.org/officeDocument/2006/relationships/tags" Target="../tags/tag1065.xml"/><Relationship Id="rId4" Type="http://schemas.openxmlformats.org/officeDocument/2006/relationships/tags" Target="../tags/tag1059.xml"/><Relationship Id="rId9" Type="http://schemas.openxmlformats.org/officeDocument/2006/relationships/tags" Target="../tags/tag1064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1073.xml"/><Relationship Id="rId3" Type="http://schemas.openxmlformats.org/officeDocument/2006/relationships/tags" Target="../tags/tag1068.xml"/><Relationship Id="rId7" Type="http://schemas.openxmlformats.org/officeDocument/2006/relationships/tags" Target="../tags/tag1072.xml"/><Relationship Id="rId12" Type="http://schemas.openxmlformats.org/officeDocument/2006/relationships/image" Target="../media/image2.emf"/><Relationship Id="rId2" Type="http://schemas.openxmlformats.org/officeDocument/2006/relationships/tags" Target="../tags/tag1067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1070.xml"/><Relationship Id="rId10" Type="http://schemas.openxmlformats.org/officeDocument/2006/relationships/tags" Target="../tags/tag1075.xml"/><Relationship Id="rId4" Type="http://schemas.openxmlformats.org/officeDocument/2006/relationships/tags" Target="../tags/tag1069.xml"/><Relationship Id="rId9" Type="http://schemas.openxmlformats.org/officeDocument/2006/relationships/tags" Target="../tags/tag1074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1083.xml"/><Relationship Id="rId3" Type="http://schemas.openxmlformats.org/officeDocument/2006/relationships/tags" Target="../tags/tag1078.xml"/><Relationship Id="rId7" Type="http://schemas.openxmlformats.org/officeDocument/2006/relationships/tags" Target="../tags/tag1082.xml"/><Relationship Id="rId12" Type="http://schemas.openxmlformats.org/officeDocument/2006/relationships/image" Target="../media/image2.emf"/><Relationship Id="rId2" Type="http://schemas.openxmlformats.org/officeDocument/2006/relationships/tags" Target="../tags/tag1077.xml"/><Relationship Id="rId1" Type="http://schemas.openxmlformats.org/officeDocument/2006/relationships/tags" Target="../tags/tag1076.xml"/><Relationship Id="rId6" Type="http://schemas.openxmlformats.org/officeDocument/2006/relationships/tags" Target="../tags/tag1081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1080.xml"/><Relationship Id="rId10" Type="http://schemas.openxmlformats.org/officeDocument/2006/relationships/tags" Target="../tags/tag1085.xml"/><Relationship Id="rId4" Type="http://schemas.openxmlformats.org/officeDocument/2006/relationships/tags" Target="../tags/tag1079.xml"/><Relationship Id="rId9" Type="http://schemas.openxmlformats.org/officeDocument/2006/relationships/tags" Target="../tags/tag1084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1093.xml"/><Relationship Id="rId3" Type="http://schemas.openxmlformats.org/officeDocument/2006/relationships/tags" Target="../tags/tag1088.xml"/><Relationship Id="rId7" Type="http://schemas.openxmlformats.org/officeDocument/2006/relationships/tags" Target="../tags/tag1092.xml"/><Relationship Id="rId12" Type="http://schemas.openxmlformats.org/officeDocument/2006/relationships/image" Target="../media/image2.emf"/><Relationship Id="rId2" Type="http://schemas.openxmlformats.org/officeDocument/2006/relationships/tags" Target="../tags/tag1087.xml"/><Relationship Id="rId1" Type="http://schemas.openxmlformats.org/officeDocument/2006/relationships/tags" Target="../tags/tag1086.xml"/><Relationship Id="rId6" Type="http://schemas.openxmlformats.org/officeDocument/2006/relationships/tags" Target="../tags/tag1091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1090.xml"/><Relationship Id="rId10" Type="http://schemas.openxmlformats.org/officeDocument/2006/relationships/tags" Target="../tags/tag1095.xml"/><Relationship Id="rId4" Type="http://schemas.openxmlformats.org/officeDocument/2006/relationships/tags" Target="../tags/tag1089.xml"/><Relationship Id="rId9" Type="http://schemas.openxmlformats.org/officeDocument/2006/relationships/tags" Target="../tags/tag109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1103.xml"/><Relationship Id="rId13" Type="http://schemas.openxmlformats.org/officeDocument/2006/relationships/tags" Target="../tags/tag1108.xml"/><Relationship Id="rId3" Type="http://schemas.openxmlformats.org/officeDocument/2006/relationships/tags" Target="../tags/tag1098.xml"/><Relationship Id="rId7" Type="http://schemas.openxmlformats.org/officeDocument/2006/relationships/tags" Target="../tags/tag1102.xml"/><Relationship Id="rId12" Type="http://schemas.openxmlformats.org/officeDocument/2006/relationships/tags" Target="../tags/tag1107.xml"/><Relationship Id="rId2" Type="http://schemas.openxmlformats.org/officeDocument/2006/relationships/tags" Target="../tags/tag1097.xml"/><Relationship Id="rId16" Type="http://schemas.openxmlformats.org/officeDocument/2006/relationships/image" Target="../media/image2.emf"/><Relationship Id="rId1" Type="http://schemas.openxmlformats.org/officeDocument/2006/relationships/tags" Target="../tags/tag1096.xml"/><Relationship Id="rId6" Type="http://schemas.openxmlformats.org/officeDocument/2006/relationships/tags" Target="../tags/tag1101.xml"/><Relationship Id="rId11" Type="http://schemas.openxmlformats.org/officeDocument/2006/relationships/tags" Target="../tags/tag1106.xml"/><Relationship Id="rId5" Type="http://schemas.openxmlformats.org/officeDocument/2006/relationships/tags" Target="../tags/tag1100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1105.xml"/><Relationship Id="rId4" Type="http://schemas.openxmlformats.org/officeDocument/2006/relationships/tags" Target="../tags/tag1099.xml"/><Relationship Id="rId9" Type="http://schemas.openxmlformats.org/officeDocument/2006/relationships/tags" Target="../tags/tag1104.xml"/><Relationship Id="rId14" Type="http://schemas.openxmlformats.org/officeDocument/2006/relationships/tags" Target="../tags/tag1109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1117.xml"/><Relationship Id="rId13" Type="http://schemas.openxmlformats.org/officeDocument/2006/relationships/tags" Target="../tags/tag1122.xml"/><Relationship Id="rId18" Type="http://schemas.openxmlformats.org/officeDocument/2006/relationships/image" Target="../media/image2.emf"/><Relationship Id="rId3" Type="http://schemas.openxmlformats.org/officeDocument/2006/relationships/tags" Target="../tags/tag1112.xml"/><Relationship Id="rId7" Type="http://schemas.openxmlformats.org/officeDocument/2006/relationships/tags" Target="../tags/tag1116.xml"/><Relationship Id="rId12" Type="http://schemas.openxmlformats.org/officeDocument/2006/relationships/tags" Target="../tags/tag1121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1111.xml"/><Relationship Id="rId16" Type="http://schemas.openxmlformats.org/officeDocument/2006/relationships/tags" Target="../tags/tag1125.xml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11" Type="http://schemas.openxmlformats.org/officeDocument/2006/relationships/tags" Target="../tags/tag1120.xml"/><Relationship Id="rId5" Type="http://schemas.openxmlformats.org/officeDocument/2006/relationships/tags" Target="../tags/tag1114.xml"/><Relationship Id="rId15" Type="http://schemas.openxmlformats.org/officeDocument/2006/relationships/tags" Target="../tags/tag1124.xml"/><Relationship Id="rId10" Type="http://schemas.openxmlformats.org/officeDocument/2006/relationships/tags" Target="../tags/tag1119.xml"/><Relationship Id="rId4" Type="http://schemas.openxmlformats.org/officeDocument/2006/relationships/tags" Target="../tags/tag1113.xml"/><Relationship Id="rId9" Type="http://schemas.openxmlformats.org/officeDocument/2006/relationships/tags" Target="../tags/tag1118.xml"/><Relationship Id="rId14" Type="http://schemas.openxmlformats.org/officeDocument/2006/relationships/tags" Target="../tags/tag1123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1133.xml"/><Relationship Id="rId13" Type="http://schemas.openxmlformats.org/officeDocument/2006/relationships/tags" Target="../tags/tag1138.xml"/><Relationship Id="rId18" Type="http://schemas.openxmlformats.org/officeDocument/2006/relationships/tags" Target="../tags/tag1143.xml"/><Relationship Id="rId3" Type="http://schemas.openxmlformats.org/officeDocument/2006/relationships/tags" Target="../tags/tag1128.xml"/><Relationship Id="rId21" Type="http://schemas.openxmlformats.org/officeDocument/2006/relationships/tags" Target="../tags/tag1146.xml"/><Relationship Id="rId7" Type="http://schemas.openxmlformats.org/officeDocument/2006/relationships/tags" Target="../tags/tag1132.xml"/><Relationship Id="rId12" Type="http://schemas.openxmlformats.org/officeDocument/2006/relationships/tags" Target="../tags/tag1137.xml"/><Relationship Id="rId17" Type="http://schemas.openxmlformats.org/officeDocument/2006/relationships/tags" Target="../tags/tag1142.xml"/><Relationship Id="rId2" Type="http://schemas.openxmlformats.org/officeDocument/2006/relationships/tags" Target="../tags/tag1127.xml"/><Relationship Id="rId16" Type="http://schemas.openxmlformats.org/officeDocument/2006/relationships/tags" Target="../tags/tag1141.xml"/><Relationship Id="rId20" Type="http://schemas.openxmlformats.org/officeDocument/2006/relationships/tags" Target="../tags/tag1145.xml"/><Relationship Id="rId1" Type="http://schemas.openxmlformats.org/officeDocument/2006/relationships/tags" Target="../tags/tag1126.xml"/><Relationship Id="rId6" Type="http://schemas.openxmlformats.org/officeDocument/2006/relationships/tags" Target="../tags/tag1131.xml"/><Relationship Id="rId11" Type="http://schemas.openxmlformats.org/officeDocument/2006/relationships/tags" Target="../tags/tag1136.xml"/><Relationship Id="rId24" Type="http://schemas.openxmlformats.org/officeDocument/2006/relationships/image" Target="../media/image2.emf"/><Relationship Id="rId5" Type="http://schemas.openxmlformats.org/officeDocument/2006/relationships/tags" Target="../tags/tag1130.xml"/><Relationship Id="rId15" Type="http://schemas.openxmlformats.org/officeDocument/2006/relationships/tags" Target="../tags/tag1140.xml"/><Relationship Id="rId23" Type="http://schemas.openxmlformats.org/officeDocument/2006/relationships/slideMaster" Target="../slideMasters/slideMaster4.xml"/><Relationship Id="rId10" Type="http://schemas.openxmlformats.org/officeDocument/2006/relationships/tags" Target="../tags/tag1135.xml"/><Relationship Id="rId19" Type="http://schemas.openxmlformats.org/officeDocument/2006/relationships/tags" Target="../tags/tag1144.xml"/><Relationship Id="rId4" Type="http://schemas.openxmlformats.org/officeDocument/2006/relationships/tags" Target="../tags/tag1129.xml"/><Relationship Id="rId9" Type="http://schemas.openxmlformats.org/officeDocument/2006/relationships/tags" Target="../tags/tag1134.xml"/><Relationship Id="rId14" Type="http://schemas.openxmlformats.org/officeDocument/2006/relationships/tags" Target="../tags/tag1139.xml"/><Relationship Id="rId22" Type="http://schemas.openxmlformats.org/officeDocument/2006/relationships/tags" Target="../tags/tag114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150.xml"/><Relationship Id="rId2" Type="http://schemas.openxmlformats.org/officeDocument/2006/relationships/tags" Target="../tags/tag1149.xml"/><Relationship Id="rId1" Type="http://schemas.openxmlformats.org/officeDocument/2006/relationships/tags" Target="../tags/tag1148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1153.xml"/><Relationship Id="rId2" Type="http://schemas.openxmlformats.org/officeDocument/2006/relationships/tags" Target="../tags/tag1152.xml"/><Relationship Id="rId1" Type="http://schemas.openxmlformats.org/officeDocument/2006/relationships/tags" Target="../tags/tag1151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15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2.emf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5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156.xml"/><Relationship Id="rId1" Type="http://schemas.openxmlformats.org/officeDocument/2006/relationships/tags" Target="../tags/tag1155.xml"/><Relationship Id="rId6" Type="http://schemas.openxmlformats.org/officeDocument/2006/relationships/tags" Target="../tags/tag1160.xml"/><Relationship Id="rId5" Type="http://schemas.openxmlformats.org/officeDocument/2006/relationships/tags" Target="../tags/tag1159.xml"/><Relationship Id="rId4" Type="http://schemas.openxmlformats.org/officeDocument/2006/relationships/tags" Target="../tags/tag1158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tags" Target="../tags/tag1169.xml"/><Relationship Id="rId3" Type="http://schemas.openxmlformats.org/officeDocument/2006/relationships/tags" Target="../tags/tag1164.xml"/><Relationship Id="rId7" Type="http://schemas.openxmlformats.org/officeDocument/2006/relationships/tags" Target="../tags/tag1168.xml"/><Relationship Id="rId2" Type="http://schemas.openxmlformats.org/officeDocument/2006/relationships/tags" Target="../tags/tag1163.xml"/><Relationship Id="rId1" Type="http://schemas.openxmlformats.org/officeDocument/2006/relationships/tags" Target="../tags/tag1162.xml"/><Relationship Id="rId6" Type="http://schemas.openxmlformats.org/officeDocument/2006/relationships/tags" Target="../tags/tag1167.xml"/><Relationship Id="rId5" Type="http://schemas.openxmlformats.org/officeDocument/2006/relationships/tags" Target="../tags/tag1166.xml"/><Relationship Id="rId10" Type="http://schemas.openxmlformats.org/officeDocument/2006/relationships/image" Target="../media/image2.emf"/><Relationship Id="rId4" Type="http://schemas.openxmlformats.org/officeDocument/2006/relationships/tags" Target="../tags/tag1165.xml"/><Relationship Id="rId9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71.xml"/><Relationship Id="rId1" Type="http://schemas.openxmlformats.org/officeDocument/2006/relationships/tags" Target="../tags/tag117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1174.xml"/><Relationship Id="rId7" Type="http://schemas.openxmlformats.org/officeDocument/2006/relationships/image" Target="../media/image2.emf"/><Relationship Id="rId2" Type="http://schemas.openxmlformats.org/officeDocument/2006/relationships/tags" Target="../tags/tag1173.xml"/><Relationship Id="rId1" Type="http://schemas.openxmlformats.org/officeDocument/2006/relationships/tags" Target="../tags/tag117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76.xml"/><Relationship Id="rId4" Type="http://schemas.openxmlformats.org/officeDocument/2006/relationships/tags" Target="../tags/tag117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1179.xml"/><Relationship Id="rId2" Type="http://schemas.openxmlformats.org/officeDocument/2006/relationships/tags" Target="../tags/tag1178.xml"/><Relationship Id="rId1" Type="http://schemas.openxmlformats.org/officeDocument/2006/relationships/tags" Target="../tags/tag117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81.xml"/><Relationship Id="rId4" Type="http://schemas.openxmlformats.org/officeDocument/2006/relationships/tags" Target="../tags/tag1180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18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182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85.xml"/><Relationship Id="rId4" Type="http://schemas.openxmlformats.org/officeDocument/2006/relationships/tags" Target="../tags/tag118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118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187.xml"/><Relationship Id="rId1" Type="http://schemas.openxmlformats.org/officeDocument/2006/relationships/tags" Target="../tags/tag1186.xml"/><Relationship Id="rId6" Type="http://schemas.openxmlformats.org/officeDocument/2006/relationships/tags" Target="../tags/tag1191.xml"/><Relationship Id="rId5" Type="http://schemas.openxmlformats.org/officeDocument/2006/relationships/tags" Target="../tags/tag1190.xml"/><Relationship Id="rId4" Type="http://schemas.openxmlformats.org/officeDocument/2006/relationships/tags" Target="../tags/tag118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119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193.xml"/><Relationship Id="rId1" Type="http://schemas.openxmlformats.org/officeDocument/2006/relationships/tags" Target="../tags/tag1192.xml"/><Relationship Id="rId6" Type="http://schemas.openxmlformats.org/officeDocument/2006/relationships/tags" Target="../tags/tag1197.xml"/><Relationship Id="rId5" Type="http://schemas.openxmlformats.org/officeDocument/2006/relationships/tags" Target="../tags/tag1196.xml"/><Relationship Id="rId4" Type="http://schemas.openxmlformats.org/officeDocument/2006/relationships/tags" Target="../tags/tag1195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tags" Target="../tags/tag1205.xml"/><Relationship Id="rId3" Type="http://schemas.openxmlformats.org/officeDocument/2006/relationships/tags" Target="../tags/tag1200.xml"/><Relationship Id="rId7" Type="http://schemas.openxmlformats.org/officeDocument/2006/relationships/tags" Target="../tags/tag1204.xml"/><Relationship Id="rId2" Type="http://schemas.openxmlformats.org/officeDocument/2006/relationships/tags" Target="../tags/tag1199.xml"/><Relationship Id="rId1" Type="http://schemas.openxmlformats.org/officeDocument/2006/relationships/tags" Target="../tags/tag1198.xml"/><Relationship Id="rId6" Type="http://schemas.openxmlformats.org/officeDocument/2006/relationships/tags" Target="../tags/tag1203.xml"/><Relationship Id="rId5" Type="http://schemas.openxmlformats.org/officeDocument/2006/relationships/tags" Target="../tags/tag1202.xml"/><Relationship Id="rId4" Type="http://schemas.openxmlformats.org/officeDocument/2006/relationships/tags" Target="../tags/tag1201.xml"/><Relationship Id="rId9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tags" Target="../tags/tag1213.xml"/><Relationship Id="rId3" Type="http://schemas.openxmlformats.org/officeDocument/2006/relationships/tags" Target="../tags/tag1208.xml"/><Relationship Id="rId7" Type="http://schemas.openxmlformats.org/officeDocument/2006/relationships/tags" Target="../tags/tag1212.xml"/><Relationship Id="rId2" Type="http://schemas.openxmlformats.org/officeDocument/2006/relationships/tags" Target="../tags/tag1207.xml"/><Relationship Id="rId1" Type="http://schemas.openxmlformats.org/officeDocument/2006/relationships/tags" Target="../tags/tag1206.xml"/><Relationship Id="rId6" Type="http://schemas.openxmlformats.org/officeDocument/2006/relationships/tags" Target="../tags/tag1211.xml"/><Relationship Id="rId5" Type="http://schemas.openxmlformats.org/officeDocument/2006/relationships/tags" Target="../tags/tag1210.xml"/><Relationship Id="rId4" Type="http://schemas.openxmlformats.org/officeDocument/2006/relationships/tags" Target="../tags/tag1209.xml"/><Relationship Id="rId9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2.emf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1221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216.xml"/><Relationship Id="rId7" Type="http://schemas.openxmlformats.org/officeDocument/2006/relationships/tags" Target="../tags/tag1220.xml"/><Relationship Id="rId12" Type="http://schemas.openxmlformats.org/officeDocument/2006/relationships/tags" Target="../tags/tag1225.xml"/><Relationship Id="rId2" Type="http://schemas.openxmlformats.org/officeDocument/2006/relationships/tags" Target="../tags/tag1215.xml"/><Relationship Id="rId1" Type="http://schemas.openxmlformats.org/officeDocument/2006/relationships/tags" Target="../tags/tag1214.xml"/><Relationship Id="rId6" Type="http://schemas.openxmlformats.org/officeDocument/2006/relationships/tags" Target="../tags/tag1219.xml"/><Relationship Id="rId11" Type="http://schemas.openxmlformats.org/officeDocument/2006/relationships/tags" Target="../tags/tag1224.xml"/><Relationship Id="rId5" Type="http://schemas.openxmlformats.org/officeDocument/2006/relationships/tags" Target="../tags/tag1218.xml"/><Relationship Id="rId10" Type="http://schemas.openxmlformats.org/officeDocument/2006/relationships/tags" Target="../tags/tag1223.xml"/><Relationship Id="rId4" Type="http://schemas.openxmlformats.org/officeDocument/2006/relationships/tags" Target="../tags/tag1217.xml"/><Relationship Id="rId9" Type="http://schemas.openxmlformats.org/officeDocument/2006/relationships/tags" Target="../tags/tag1222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1233.xml"/><Relationship Id="rId13" Type="http://schemas.openxmlformats.org/officeDocument/2006/relationships/tags" Target="../tags/tag1238.xml"/><Relationship Id="rId3" Type="http://schemas.openxmlformats.org/officeDocument/2006/relationships/tags" Target="../tags/tag1228.xml"/><Relationship Id="rId7" Type="http://schemas.openxmlformats.org/officeDocument/2006/relationships/tags" Target="../tags/tag1232.xml"/><Relationship Id="rId12" Type="http://schemas.openxmlformats.org/officeDocument/2006/relationships/tags" Target="../tags/tag1237.xml"/><Relationship Id="rId17" Type="http://schemas.openxmlformats.org/officeDocument/2006/relationships/slideMaster" Target="../slideMasters/slideMaster5.xml"/><Relationship Id="rId2" Type="http://schemas.openxmlformats.org/officeDocument/2006/relationships/tags" Target="../tags/tag1227.xml"/><Relationship Id="rId16" Type="http://schemas.openxmlformats.org/officeDocument/2006/relationships/tags" Target="../tags/tag1241.xml"/><Relationship Id="rId1" Type="http://schemas.openxmlformats.org/officeDocument/2006/relationships/tags" Target="../tags/tag1226.xml"/><Relationship Id="rId6" Type="http://schemas.openxmlformats.org/officeDocument/2006/relationships/tags" Target="../tags/tag1231.xml"/><Relationship Id="rId11" Type="http://schemas.openxmlformats.org/officeDocument/2006/relationships/tags" Target="../tags/tag1236.xml"/><Relationship Id="rId5" Type="http://schemas.openxmlformats.org/officeDocument/2006/relationships/tags" Target="../tags/tag1230.xml"/><Relationship Id="rId15" Type="http://schemas.openxmlformats.org/officeDocument/2006/relationships/tags" Target="../tags/tag1240.xml"/><Relationship Id="rId10" Type="http://schemas.openxmlformats.org/officeDocument/2006/relationships/tags" Target="../tags/tag1235.xml"/><Relationship Id="rId4" Type="http://schemas.openxmlformats.org/officeDocument/2006/relationships/tags" Target="../tags/tag1229.xml"/><Relationship Id="rId9" Type="http://schemas.openxmlformats.org/officeDocument/2006/relationships/tags" Target="../tags/tag1234.xml"/><Relationship Id="rId14" Type="http://schemas.openxmlformats.org/officeDocument/2006/relationships/tags" Target="../tags/tag1239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1249.xml"/><Relationship Id="rId13" Type="http://schemas.openxmlformats.org/officeDocument/2006/relationships/image" Target="../media/image2.emf"/><Relationship Id="rId3" Type="http://schemas.openxmlformats.org/officeDocument/2006/relationships/tags" Target="../tags/tag1244.xml"/><Relationship Id="rId7" Type="http://schemas.openxmlformats.org/officeDocument/2006/relationships/tags" Target="../tags/tag124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1243.xml"/><Relationship Id="rId1" Type="http://schemas.openxmlformats.org/officeDocument/2006/relationships/tags" Target="../tags/tag1242.xml"/><Relationship Id="rId6" Type="http://schemas.openxmlformats.org/officeDocument/2006/relationships/tags" Target="../tags/tag1247.xml"/><Relationship Id="rId11" Type="http://schemas.openxmlformats.org/officeDocument/2006/relationships/tags" Target="../tags/tag1252.xml"/><Relationship Id="rId5" Type="http://schemas.openxmlformats.org/officeDocument/2006/relationships/tags" Target="../tags/tag1246.xml"/><Relationship Id="rId10" Type="http://schemas.openxmlformats.org/officeDocument/2006/relationships/tags" Target="../tags/tag1251.xml"/><Relationship Id="rId4" Type="http://schemas.openxmlformats.org/officeDocument/2006/relationships/tags" Target="../tags/tag1245.xml"/><Relationship Id="rId9" Type="http://schemas.openxmlformats.org/officeDocument/2006/relationships/tags" Target="../tags/tag1250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tags" Target="../tags/tag1260.xml"/><Relationship Id="rId3" Type="http://schemas.openxmlformats.org/officeDocument/2006/relationships/tags" Target="../tags/tag1255.xml"/><Relationship Id="rId7" Type="http://schemas.openxmlformats.org/officeDocument/2006/relationships/tags" Target="../tags/tag1259.xml"/><Relationship Id="rId2" Type="http://schemas.openxmlformats.org/officeDocument/2006/relationships/tags" Target="../tags/tag1254.xml"/><Relationship Id="rId1" Type="http://schemas.openxmlformats.org/officeDocument/2006/relationships/tags" Target="../tags/tag1253.xml"/><Relationship Id="rId6" Type="http://schemas.openxmlformats.org/officeDocument/2006/relationships/tags" Target="../tags/tag1258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257.xml"/><Relationship Id="rId10" Type="http://schemas.openxmlformats.org/officeDocument/2006/relationships/tags" Target="../tags/tag1262.xml"/><Relationship Id="rId4" Type="http://schemas.openxmlformats.org/officeDocument/2006/relationships/tags" Target="../tags/tag1256.xml"/><Relationship Id="rId9" Type="http://schemas.openxmlformats.org/officeDocument/2006/relationships/tags" Target="../tags/tag1261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tags" Target="../tags/tag1270.xml"/><Relationship Id="rId3" Type="http://schemas.openxmlformats.org/officeDocument/2006/relationships/tags" Target="../tags/tag1265.xml"/><Relationship Id="rId7" Type="http://schemas.openxmlformats.org/officeDocument/2006/relationships/tags" Target="../tags/tag1269.xml"/><Relationship Id="rId2" Type="http://schemas.openxmlformats.org/officeDocument/2006/relationships/tags" Target="../tags/tag1264.xml"/><Relationship Id="rId1" Type="http://schemas.openxmlformats.org/officeDocument/2006/relationships/tags" Target="../tags/tag1263.xml"/><Relationship Id="rId6" Type="http://schemas.openxmlformats.org/officeDocument/2006/relationships/tags" Target="../tags/tag1268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267.xml"/><Relationship Id="rId10" Type="http://schemas.openxmlformats.org/officeDocument/2006/relationships/tags" Target="../tags/tag1272.xml"/><Relationship Id="rId4" Type="http://schemas.openxmlformats.org/officeDocument/2006/relationships/tags" Target="../tags/tag1266.xml"/><Relationship Id="rId9" Type="http://schemas.openxmlformats.org/officeDocument/2006/relationships/tags" Target="../tags/tag1271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tags" Target="../tags/tag1280.xml"/><Relationship Id="rId13" Type="http://schemas.openxmlformats.org/officeDocument/2006/relationships/tags" Target="../tags/tag1285.xml"/><Relationship Id="rId18" Type="http://schemas.openxmlformats.org/officeDocument/2006/relationships/tags" Target="../tags/tag1290.xml"/><Relationship Id="rId3" Type="http://schemas.openxmlformats.org/officeDocument/2006/relationships/tags" Target="../tags/tag1275.xml"/><Relationship Id="rId21" Type="http://schemas.openxmlformats.org/officeDocument/2006/relationships/slideMaster" Target="../slideMasters/slideMaster5.xml"/><Relationship Id="rId7" Type="http://schemas.openxmlformats.org/officeDocument/2006/relationships/tags" Target="../tags/tag1279.xml"/><Relationship Id="rId12" Type="http://schemas.openxmlformats.org/officeDocument/2006/relationships/tags" Target="../tags/tag1284.xml"/><Relationship Id="rId17" Type="http://schemas.openxmlformats.org/officeDocument/2006/relationships/tags" Target="../tags/tag1289.xml"/><Relationship Id="rId2" Type="http://schemas.openxmlformats.org/officeDocument/2006/relationships/tags" Target="../tags/tag1274.xml"/><Relationship Id="rId16" Type="http://schemas.openxmlformats.org/officeDocument/2006/relationships/tags" Target="../tags/tag1288.xml"/><Relationship Id="rId20" Type="http://schemas.openxmlformats.org/officeDocument/2006/relationships/tags" Target="../tags/tag1292.xml"/><Relationship Id="rId1" Type="http://schemas.openxmlformats.org/officeDocument/2006/relationships/tags" Target="../tags/tag1273.xml"/><Relationship Id="rId6" Type="http://schemas.openxmlformats.org/officeDocument/2006/relationships/tags" Target="../tags/tag1278.xml"/><Relationship Id="rId11" Type="http://schemas.openxmlformats.org/officeDocument/2006/relationships/tags" Target="../tags/tag1283.xml"/><Relationship Id="rId5" Type="http://schemas.openxmlformats.org/officeDocument/2006/relationships/tags" Target="../tags/tag1277.xml"/><Relationship Id="rId15" Type="http://schemas.openxmlformats.org/officeDocument/2006/relationships/tags" Target="../tags/tag1287.xml"/><Relationship Id="rId10" Type="http://schemas.openxmlformats.org/officeDocument/2006/relationships/tags" Target="../tags/tag1282.xml"/><Relationship Id="rId19" Type="http://schemas.openxmlformats.org/officeDocument/2006/relationships/tags" Target="../tags/tag1291.xml"/><Relationship Id="rId4" Type="http://schemas.openxmlformats.org/officeDocument/2006/relationships/tags" Target="../tags/tag1276.xml"/><Relationship Id="rId9" Type="http://schemas.openxmlformats.org/officeDocument/2006/relationships/tags" Target="../tags/tag1281.xml"/><Relationship Id="rId14" Type="http://schemas.openxmlformats.org/officeDocument/2006/relationships/tags" Target="../tags/tag1286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tags" Target="../tags/tag1300.xml"/><Relationship Id="rId13" Type="http://schemas.openxmlformats.org/officeDocument/2006/relationships/tags" Target="../tags/tag1305.xml"/><Relationship Id="rId3" Type="http://schemas.openxmlformats.org/officeDocument/2006/relationships/tags" Target="../tags/tag1295.xml"/><Relationship Id="rId7" Type="http://schemas.openxmlformats.org/officeDocument/2006/relationships/tags" Target="../tags/tag1299.xml"/><Relationship Id="rId12" Type="http://schemas.openxmlformats.org/officeDocument/2006/relationships/tags" Target="../tags/tag1304.xml"/><Relationship Id="rId17" Type="http://schemas.openxmlformats.org/officeDocument/2006/relationships/image" Target="../media/image2.emf"/><Relationship Id="rId2" Type="http://schemas.openxmlformats.org/officeDocument/2006/relationships/tags" Target="../tags/tag1294.xml"/><Relationship Id="rId16" Type="http://schemas.openxmlformats.org/officeDocument/2006/relationships/slideMaster" Target="../slideMasters/slideMaster5.xml"/><Relationship Id="rId1" Type="http://schemas.openxmlformats.org/officeDocument/2006/relationships/tags" Target="../tags/tag1293.xml"/><Relationship Id="rId6" Type="http://schemas.openxmlformats.org/officeDocument/2006/relationships/tags" Target="../tags/tag1298.xml"/><Relationship Id="rId11" Type="http://schemas.openxmlformats.org/officeDocument/2006/relationships/tags" Target="../tags/tag1303.xml"/><Relationship Id="rId5" Type="http://schemas.openxmlformats.org/officeDocument/2006/relationships/tags" Target="../tags/tag1297.xml"/><Relationship Id="rId15" Type="http://schemas.openxmlformats.org/officeDocument/2006/relationships/tags" Target="../tags/tag1307.xml"/><Relationship Id="rId10" Type="http://schemas.openxmlformats.org/officeDocument/2006/relationships/tags" Target="../tags/tag1302.xml"/><Relationship Id="rId4" Type="http://schemas.openxmlformats.org/officeDocument/2006/relationships/tags" Target="../tags/tag1296.xml"/><Relationship Id="rId9" Type="http://schemas.openxmlformats.org/officeDocument/2006/relationships/tags" Target="../tags/tag1301.xml"/><Relationship Id="rId14" Type="http://schemas.openxmlformats.org/officeDocument/2006/relationships/tags" Target="../tags/tag1306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1315.xml"/><Relationship Id="rId13" Type="http://schemas.openxmlformats.org/officeDocument/2006/relationships/tags" Target="../tags/tag1320.xml"/><Relationship Id="rId18" Type="http://schemas.openxmlformats.org/officeDocument/2006/relationships/slideMaster" Target="../slideMasters/slideMaster5.xml"/><Relationship Id="rId3" Type="http://schemas.openxmlformats.org/officeDocument/2006/relationships/tags" Target="../tags/tag1310.xml"/><Relationship Id="rId7" Type="http://schemas.openxmlformats.org/officeDocument/2006/relationships/tags" Target="../tags/tag1314.xml"/><Relationship Id="rId12" Type="http://schemas.openxmlformats.org/officeDocument/2006/relationships/tags" Target="../tags/tag1319.xml"/><Relationship Id="rId17" Type="http://schemas.openxmlformats.org/officeDocument/2006/relationships/tags" Target="../tags/tag1324.xml"/><Relationship Id="rId2" Type="http://schemas.openxmlformats.org/officeDocument/2006/relationships/tags" Target="../tags/tag1309.xml"/><Relationship Id="rId16" Type="http://schemas.openxmlformats.org/officeDocument/2006/relationships/tags" Target="../tags/tag1323.xml"/><Relationship Id="rId1" Type="http://schemas.openxmlformats.org/officeDocument/2006/relationships/tags" Target="../tags/tag1308.xml"/><Relationship Id="rId6" Type="http://schemas.openxmlformats.org/officeDocument/2006/relationships/tags" Target="../tags/tag1313.xml"/><Relationship Id="rId11" Type="http://schemas.openxmlformats.org/officeDocument/2006/relationships/tags" Target="../tags/tag1318.xml"/><Relationship Id="rId5" Type="http://schemas.openxmlformats.org/officeDocument/2006/relationships/tags" Target="../tags/tag1312.xml"/><Relationship Id="rId15" Type="http://schemas.openxmlformats.org/officeDocument/2006/relationships/tags" Target="../tags/tag1322.xml"/><Relationship Id="rId10" Type="http://schemas.openxmlformats.org/officeDocument/2006/relationships/tags" Target="../tags/tag1317.xml"/><Relationship Id="rId19" Type="http://schemas.openxmlformats.org/officeDocument/2006/relationships/image" Target="../media/image2.emf"/><Relationship Id="rId4" Type="http://schemas.openxmlformats.org/officeDocument/2006/relationships/tags" Target="../tags/tag1311.xml"/><Relationship Id="rId9" Type="http://schemas.openxmlformats.org/officeDocument/2006/relationships/tags" Target="../tags/tag1316.xml"/><Relationship Id="rId14" Type="http://schemas.openxmlformats.org/officeDocument/2006/relationships/tags" Target="../tags/tag1321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tags" Target="../tags/tag1332.xml"/><Relationship Id="rId13" Type="http://schemas.openxmlformats.org/officeDocument/2006/relationships/tags" Target="../tags/tag1337.xml"/><Relationship Id="rId3" Type="http://schemas.openxmlformats.org/officeDocument/2006/relationships/tags" Target="../tags/tag1327.xml"/><Relationship Id="rId7" Type="http://schemas.openxmlformats.org/officeDocument/2006/relationships/tags" Target="../tags/tag1331.xml"/><Relationship Id="rId12" Type="http://schemas.openxmlformats.org/officeDocument/2006/relationships/tags" Target="../tags/tag1336.xml"/><Relationship Id="rId17" Type="http://schemas.openxmlformats.org/officeDocument/2006/relationships/image" Target="../media/image2.emf"/><Relationship Id="rId2" Type="http://schemas.openxmlformats.org/officeDocument/2006/relationships/tags" Target="../tags/tag1326.xml"/><Relationship Id="rId16" Type="http://schemas.openxmlformats.org/officeDocument/2006/relationships/slideMaster" Target="../slideMasters/slideMaster5.xml"/><Relationship Id="rId1" Type="http://schemas.openxmlformats.org/officeDocument/2006/relationships/tags" Target="../tags/tag1325.xml"/><Relationship Id="rId6" Type="http://schemas.openxmlformats.org/officeDocument/2006/relationships/tags" Target="../tags/tag1330.xml"/><Relationship Id="rId11" Type="http://schemas.openxmlformats.org/officeDocument/2006/relationships/tags" Target="../tags/tag1335.xml"/><Relationship Id="rId5" Type="http://schemas.openxmlformats.org/officeDocument/2006/relationships/tags" Target="../tags/tag1329.xml"/><Relationship Id="rId15" Type="http://schemas.openxmlformats.org/officeDocument/2006/relationships/tags" Target="../tags/tag1339.xml"/><Relationship Id="rId10" Type="http://schemas.openxmlformats.org/officeDocument/2006/relationships/tags" Target="../tags/tag1334.xml"/><Relationship Id="rId4" Type="http://schemas.openxmlformats.org/officeDocument/2006/relationships/tags" Target="../tags/tag1328.xml"/><Relationship Id="rId9" Type="http://schemas.openxmlformats.org/officeDocument/2006/relationships/tags" Target="../tags/tag1333.xml"/><Relationship Id="rId14" Type="http://schemas.openxmlformats.org/officeDocument/2006/relationships/tags" Target="../tags/tag1338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4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341.xml"/><Relationship Id="rId1" Type="http://schemas.openxmlformats.org/officeDocument/2006/relationships/tags" Target="../tags/tag1340.xml"/><Relationship Id="rId6" Type="http://schemas.openxmlformats.org/officeDocument/2006/relationships/tags" Target="../tags/tag1345.xml"/><Relationship Id="rId5" Type="http://schemas.openxmlformats.org/officeDocument/2006/relationships/tags" Target="../tags/tag1344.xml"/><Relationship Id="rId4" Type="http://schemas.openxmlformats.org/officeDocument/2006/relationships/tags" Target="../tags/tag134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2.emf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4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347.xml"/><Relationship Id="rId1" Type="http://schemas.openxmlformats.org/officeDocument/2006/relationships/tags" Target="../tags/tag1346.xml"/><Relationship Id="rId6" Type="http://schemas.openxmlformats.org/officeDocument/2006/relationships/tags" Target="../tags/tag1351.xml"/><Relationship Id="rId5" Type="http://schemas.openxmlformats.org/officeDocument/2006/relationships/tags" Target="../tags/tag1350.xml"/><Relationship Id="rId4" Type="http://schemas.openxmlformats.org/officeDocument/2006/relationships/tags" Target="../tags/tag1349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5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353.xml"/><Relationship Id="rId1" Type="http://schemas.openxmlformats.org/officeDocument/2006/relationships/tags" Target="../tags/tag1352.xml"/><Relationship Id="rId6" Type="http://schemas.openxmlformats.org/officeDocument/2006/relationships/tags" Target="../tags/tag1357.xml"/><Relationship Id="rId5" Type="http://schemas.openxmlformats.org/officeDocument/2006/relationships/tags" Target="../tags/tag1356.xml"/><Relationship Id="rId4" Type="http://schemas.openxmlformats.org/officeDocument/2006/relationships/tags" Target="../tags/tag1355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6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359.xml"/><Relationship Id="rId1" Type="http://schemas.openxmlformats.org/officeDocument/2006/relationships/tags" Target="../tags/tag1358.xml"/><Relationship Id="rId6" Type="http://schemas.openxmlformats.org/officeDocument/2006/relationships/tags" Target="../tags/tag1363.xml"/><Relationship Id="rId5" Type="http://schemas.openxmlformats.org/officeDocument/2006/relationships/tags" Target="../tags/tag1362.xml"/><Relationship Id="rId4" Type="http://schemas.openxmlformats.org/officeDocument/2006/relationships/tags" Target="../tags/tag1361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tags" Target="../tags/tag1371.xml"/><Relationship Id="rId3" Type="http://schemas.openxmlformats.org/officeDocument/2006/relationships/tags" Target="../tags/tag1366.xml"/><Relationship Id="rId7" Type="http://schemas.openxmlformats.org/officeDocument/2006/relationships/tags" Target="../tags/tag1370.xml"/><Relationship Id="rId2" Type="http://schemas.openxmlformats.org/officeDocument/2006/relationships/tags" Target="../tags/tag1365.xml"/><Relationship Id="rId1" Type="http://schemas.openxmlformats.org/officeDocument/2006/relationships/tags" Target="../tags/tag1364.xml"/><Relationship Id="rId6" Type="http://schemas.openxmlformats.org/officeDocument/2006/relationships/tags" Target="../tags/tag1369.xml"/><Relationship Id="rId5" Type="http://schemas.openxmlformats.org/officeDocument/2006/relationships/tags" Target="../tags/tag1368.xml"/><Relationship Id="rId10" Type="http://schemas.openxmlformats.org/officeDocument/2006/relationships/image" Target="../media/image2.emf"/><Relationship Id="rId4" Type="http://schemas.openxmlformats.org/officeDocument/2006/relationships/tags" Target="../tags/tag1367.xml"/><Relationship Id="rId9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1379.xml"/><Relationship Id="rId3" Type="http://schemas.openxmlformats.org/officeDocument/2006/relationships/tags" Target="../tags/tag1374.xml"/><Relationship Id="rId7" Type="http://schemas.openxmlformats.org/officeDocument/2006/relationships/tags" Target="../tags/tag1378.xml"/><Relationship Id="rId2" Type="http://schemas.openxmlformats.org/officeDocument/2006/relationships/tags" Target="../tags/tag1373.xml"/><Relationship Id="rId1" Type="http://schemas.openxmlformats.org/officeDocument/2006/relationships/tags" Target="../tags/tag1372.xml"/><Relationship Id="rId6" Type="http://schemas.openxmlformats.org/officeDocument/2006/relationships/tags" Target="../tags/tag1377.xml"/><Relationship Id="rId5" Type="http://schemas.openxmlformats.org/officeDocument/2006/relationships/tags" Target="../tags/tag1376.xml"/><Relationship Id="rId10" Type="http://schemas.openxmlformats.org/officeDocument/2006/relationships/image" Target="../media/image2.emf"/><Relationship Id="rId4" Type="http://schemas.openxmlformats.org/officeDocument/2006/relationships/tags" Target="../tags/tag1375.xml"/><Relationship Id="rId9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tags" Target="../tags/tag1387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1382.xml"/><Relationship Id="rId7" Type="http://schemas.openxmlformats.org/officeDocument/2006/relationships/tags" Target="../tags/tag1386.xml"/><Relationship Id="rId12" Type="http://schemas.openxmlformats.org/officeDocument/2006/relationships/tags" Target="../tags/tag1391.xml"/><Relationship Id="rId2" Type="http://schemas.openxmlformats.org/officeDocument/2006/relationships/tags" Target="../tags/tag1381.xml"/><Relationship Id="rId1" Type="http://schemas.openxmlformats.org/officeDocument/2006/relationships/tags" Target="../tags/tag1380.xml"/><Relationship Id="rId6" Type="http://schemas.openxmlformats.org/officeDocument/2006/relationships/tags" Target="../tags/tag1385.xml"/><Relationship Id="rId11" Type="http://schemas.openxmlformats.org/officeDocument/2006/relationships/tags" Target="../tags/tag1390.xml"/><Relationship Id="rId5" Type="http://schemas.openxmlformats.org/officeDocument/2006/relationships/tags" Target="../tags/tag1384.xml"/><Relationship Id="rId10" Type="http://schemas.openxmlformats.org/officeDocument/2006/relationships/tags" Target="../tags/tag1389.xml"/><Relationship Id="rId4" Type="http://schemas.openxmlformats.org/officeDocument/2006/relationships/tags" Target="../tags/tag1383.xml"/><Relationship Id="rId9" Type="http://schemas.openxmlformats.org/officeDocument/2006/relationships/tags" Target="../tags/tag1388.xml"/><Relationship Id="rId14" Type="http://schemas.openxmlformats.org/officeDocument/2006/relationships/image" Target="../media/image2.emf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tags" Target="../tags/tag1399.xml"/><Relationship Id="rId3" Type="http://schemas.openxmlformats.org/officeDocument/2006/relationships/tags" Target="../tags/tag1394.xml"/><Relationship Id="rId7" Type="http://schemas.openxmlformats.org/officeDocument/2006/relationships/tags" Target="../tags/tag1398.xml"/><Relationship Id="rId12" Type="http://schemas.openxmlformats.org/officeDocument/2006/relationships/image" Target="../media/image2.emf"/><Relationship Id="rId2" Type="http://schemas.openxmlformats.org/officeDocument/2006/relationships/tags" Target="../tags/tag1393.xml"/><Relationship Id="rId1" Type="http://schemas.openxmlformats.org/officeDocument/2006/relationships/tags" Target="../tags/tag1392.xml"/><Relationship Id="rId6" Type="http://schemas.openxmlformats.org/officeDocument/2006/relationships/tags" Target="../tags/tag1397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396.xml"/><Relationship Id="rId10" Type="http://schemas.openxmlformats.org/officeDocument/2006/relationships/tags" Target="../tags/tag1401.xml"/><Relationship Id="rId4" Type="http://schemas.openxmlformats.org/officeDocument/2006/relationships/tags" Target="../tags/tag1395.xml"/><Relationship Id="rId9" Type="http://schemas.openxmlformats.org/officeDocument/2006/relationships/tags" Target="../tags/tag1400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tags" Target="../tags/tag1409.xml"/><Relationship Id="rId3" Type="http://schemas.openxmlformats.org/officeDocument/2006/relationships/tags" Target="../tags/tag1404.xml"/><Relationship Id="rId7" Type="http://schemas.openxmlformats.org/officeDocument/2006/relationships/tags" Target="../tags/tag1408.xml"/><Relationship Id="rId12" Type="http://schemas.openxmlformats.org/officeDocument/2006/relationships/image" Target="../media/image2.emf"/><Relationship Id="rId2" Type="http://schemas.openxmlformats.org/officeDocument/2006/relationships/tags" Target="../tags/tag1403.xml"/><Relationship Id="rId1" Type="http://schemas.openxmlformats.org/officeDocument/2006/relationships/tags" Target="../tags/tag1402.xml"/><Relationship Id="rId6" Type="http://schemas.openxmlformats.org/officeDocument/2006/relationships/tags" Target="../tags/tag1407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406.xml"/><Relationship Id="rId10" Type="http://schemas.openxmlformats.org/officeDocument/2006/relationships/tags" Target="../tags/tag1411.xml"/><Relationship Id="rId4" Type="http://schemas.openxmlformats.org/officeDocument/2006/relationships/tags" Target="../tags/tag1405.xml"/><Relationship Id="rId9" Type="http://schemas.openxmlformats.org/officeDocument/2006/relationships/tags" Target="../tags/tag1410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1419.xml"/><Relationship Id="rId3" Type="http://schemas.openxmlformats.org/officeDocument/2006/relationships/tags" Target="../tags/tag1414.xml"/><Relationship Id="rId7" Type="http://schemas.openxmlformats.org/officeDocument/2006/relationships/tags" Target="../tags/tag1418.xml"/><Relationship Id="rId12" Type="http://schemas.openxmlformats.org/officeDocument/2006/relationships/image" Target="../media/image2.emf"/><Relationship Id="rId2" Type="http://schemas.openxmlformats.org/officeDocument/2006/relationships/tags" Target="../tags/tag1413.xml"/><Relationship Id="rId1" Type="http://schemas.openxmlformats.org/officeDocument/2006/relationships/tags" Target="../tags/tag1412.xml"/><Relationship Id="rId6" Type="http://schemas.openxmlformats.org/officeDocument/2006/relationships/tags" Target="../tags/tag1417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416.xml"/><Relationship Id="rId10" Type="http://schemas.openxmlformats.org/officeDocument/2006/relationships/tags" Target="../tags/tag1421.xml"/><Relationship Id="rId4" Type="http://schemas.openxmlformats.org/officeDocument/2006/relationships/tags" Target="../tags/tag1415.xml"/><Relationship Id="rId9" Type="http://schemas.openxmlformats.org/officeDocument/2006/relationships/tags" Target="../tags/tag1420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1429.xml"/><Relationship Id="rId3" Type="http://schemas.openxmlformats.org/officeDocument/2006/relationships/tags" Target="../tags/tag1424.xml"/><Relationship Id="rId7" Type="http://schemas.openxmlformats.org/officeDocument/2006/relationships/tags" Target="../tags/tag1428.xml"/><Relationship Id="rId12" Type="http://schemas.openxmlformats.org/officeDocument/2006/relationships/image" Target="../media/image2.emf"/><Relationship Id="rId2" Type="http://schemas.openxmlformats.org/officeDocument/2006/relationships/tags" Target="../tags/tag1423.xml"/><Relationship Id="rId1" Type="http://schemas.openxmlformats.org/officeDocument/2006/relationships/tags" Target="../tags/tag1422.xml"/><Relationship Id="rId6" Type="http://schemas.openxmlformats.org/officeDocument/2006/relationships/tags" Target="../tags/tag1427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426.xml"/><Relationship Id="rId10" Type="http://schemas.openxmlformats.org/officeDocument/2006/relationships/tags" Target="../tags/tag1431.xml"/><Relationship Id="rId4" Type="http://schemas.openxmlformats.org/officeDocument/2006/relationships/tags" Target="../tags/tag1425.xml"/><Relationship Id="rId9" Type="http://schemas.openxmlformats.org/officeDocument/2006/relationships/tags" Target="../tags/tag143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2.emf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tags" Target="../tags/tag1439.xml"/><Relationship Id="rId13" Type="http://schemas.openxmlformats.org/officeDocument/2006/relationships/tags" Target="../tags/tag1444.xml"/><Relationship Id="rId3" Type="http://schemas.openxmlformats.org/officeDocument/2006/relationships/tags" Target="../tags/tag1434.xml"/><Relationship Id="rId7" Type="http://schemas.openxmlformats.org/officeDocument/2006/relationships/tags" Target="../tags/tag1438.xml"/><Relationship Id="rId12" Type="http://schemas.openxmlformats.org/officeDocument/2006/relationships/tags" Target="../tags/tag1443.xml"/><Relationship Id="rId2" Type="http://schemas.openxmlformats.org/officeDocument/2006/relationships/tags" Target="../tags/tag1433.xml"/><Relationship Id="rId16" Type="http://schemas.openxmlformats.org/officeDocument/2006/relationships/image" Target="../media/image2.emf"/><Relationship Id="rId1" Type="http://schemas.openxmlformats.org/officeDocument/2006/relationships/tags" Target="../tags/tag1432.xml"/><Relationship Id="rId6" Type="http://schemas.openxmlformats.org/officeDocument/2006/relationships/tags" Target="../tags/tag1437.xml"/><Relationship Id="rId11" Type="http://schemas.openxmlformats.org/officeDocument/2006/relationships/tags" Target="../tags/tag1442.xml"/><Relationship Id="rId5" Type="http://schemas.openxmlformats.org/officeDocument/2006/relationships/tags" Target="../tags/tag1436.xml"/><Relationship Id="rId15" Type="http://schemas.openxmlformats.org/officeDocument/2006/relationships/slideMaster" Target="../slideMasters/slideMaster5.xml"/><Relationship Id="rId10" Type="http://schemas.openxmlformats.org/officeDocument/2006/relationships/tags" Target="../tags/tag1441.xml"/><Relationship Id="rId4" Type="http://schemas.openxmlformats.org/officeDocument/2006/relationships/tags" Target="../tags/tag1435.xml"/><Relationship Id="rId9" Type="http://schemas.openxmlformats.org/officeDocument/2006/relationships/tags" Target="../tags/tag1440.xml"/><Relationship Id="rId14" Type="http://schemas.openxmlformats.org/officeDocument/2006/relationships/tags" Target="../tags/tag1445.xm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tags" Target="../tags/tag1453.xml"/><Relationship Id="rId13" Type="http://schemas.openxmlformats.org/officeDocument/2006/relationships/tags" Target="../tags/tag1458.xml"/><Relationship Id="rId18" Type="http://schemas.openxmlformats.org/officeDocument/2006/relationships/image" Target="../media/image2.emf"/><Relationship Id="rId3" Type="http://schemas.openxmlformats.org/officeDocument/2006/relationships/tags" Target="../tags/tag1448.xml"/><Relationship Id="rId7" Type="http://schemas.openxmlformats.org/officeDocument/2006/relationships/tags" Target="../tags/tag1452.xml"/><Relationship Id="rId12" Type="http://schemas.openxmlformats.org/officeDocument/2006/relationships/tags" Target="../tags/tag1457.xml"/><Relationship Id="rId17" Type="http://schemas.openxmlformats.org/officeDocument/2006/relationships/slideMaster" Target="../slideMasters/slideMaster5.xml"/><Relationship Id="rId2" Type="http://schemas.openxmlformats.org/officeDocument/2006/relationships/tags" Target="../tags/tag1447.xml"/><Relationship Id="rId16" Type="http://schemas.openxmlformats.org/officeDocument/2006/relationships/tags" Target="../tags/tag1461.xml"/><Relationship Id="rId1" Type="http://schemas.openxmlformats.org/officeDocument/2006/relationships/tags" Target="../tags/tag1446.xml"/><Relationship Id="rId6" Type="http://schemas.openxmlformats.org/officeDocument/2006/relationships/tags" Target="../tags/tag1451.xml"/><Relationship Id="rId11" Type="http://schemas.openxmlformats.org/officeDocument/2006/relationships/tags" Target="../tags/tag1456.xml"/><Relationship Id="rId5" Type="http://schemas.openxmlformats.org/officeDocument/2006/relationships/tags" Target="../tags/tag1450.xml"/><Relationship Id="rId15" Type="http://schemas.openxmlformats.org/officeDocument/2006/relationships/tags" Target="../tags/tag1460.xml"/><Relationship Id="rId10" Type="http://schemas.openxmlformats.org/officeDocument/2006/relationships/tags" Target="../tags/tag1455.xml"/><Relationship Id="rId4" Type="http://schemas.openxmlformats.org/officeDocument/2006/relationships/tags" Target="../tags/tag1449.xml"/><Relationship Id="rId9" Type="http://schemas.openxmlformats.org/officeDocument/2006/relationships/tags" Target="../tags/tag1454.xml"/><Relationship Id="rId14" Type="http://schemas.openxmlformats.org/officeDocument/2006/relationships/tags" Target="../tags/tag1459.xm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tags" Target="../tags/tag1469.xml"/><Relationship Id="rId13" Type="http://schemas.openxmlformats.org/officeDocument/2006/relationships/tags" Target="../tags/tag1474.xml"/><Relationship Id="rId18" Type="http://schemas.openxmlformats.org/officeDocument/2006/relationships/tags" Target="../tags/tag1479.xml"/><Relationship Id="rId3" Type="http://schemas.openxmlformats.org/officeDocument/2006/relationships/tags" Target="../tags/tag1464.xml"/><Relationship Id="rId21" Type="http://schemas.openxmlformats.org/officeDocument/2006/relationships/tags" Target="../tags/tag1482.xml"/><Relationship Id="rId7" Type="http://schemas.openxmlformats.org/officeDocument/2006/relationships/tags" Target="../tags/tag1468.xml"/><Relationship Id="rId12" Type="http://schemas.openxmlformats.org/officeDocument/2006/relationships/tags" Target="../tags/tag1473.xml"/><Relationship Id="rId17" Type="http://schemas.openxmlformats.org/officeDocument/2006/relationships/tags" Target="../tags/tag1478.xml"/><Relationship Id="rId2" Type="http://schemas.openxmlformats.org/officeDocument/2006/relationships/tags" Target="../tags/tag1463.xml"/><Relationship Id="rId16" Type="http://schemas.openxmlformats.org/officeDocument/2006/relationships/tags" Target="../tags/tag1477.xml"/><Relationship Id="rId20" Type="http://schemas.openxmlformats.org/officeDocument/2006/relationships/tags" Target="../tags/tag1481.xml"/><Relationship Id="rId1" Type="http://schemas.openxmlformats.org/officeDocument/2006/relationships/tags" Target="../tags/tag1462.xml"/><Relationship Id="rId6" Type="http://schemas.openxmlformats.org/officeDocument/2006/relationships/tags" Target="../tags/tag1467.xml"/><Relationship Id="rId11" Type="http://schemas.openxmlformats.org/officeDocument/2006/relationships/tags" Target="../tags/tag1472.xml"/><Relationship Id="rId24" Type="http://schemas.openxmlformats.org/officeDocument/2006/relationships/image" Target="../media/image2.emf"/><Relationship Id="rId5" Type="http://schemas.openxmlformats.org/officeDocument/2006/relationships/tags" Target="../tags/tag1466.xml"/><Relationship Id="rId15" Type="http://schemas.openxmlformats.org/officeDocument/2006/relationships/tags" Target="../tags/tag1476.xml"/><Relationship Id="rId23" Type="http://schemas.openxmlformats.org/officeDocument/2006/relationships/slideMaster" Target="../slideMasters/slideMaster5.xml"/><Relationship Id="rId10" Type="http://schemas.openxmlformats.org/officeDocument/2006/relationships/tags" Target="../tags/tag1471.xml"/><Relationship Id="rId19" Type="http://schemas.openxmlformats.org/officeDocument/2006/relationships/tags" Target="../tags/tag1480.xml"/><Relationship Id="rId4" Type="http://schemas.openxmlformats.org/officeDocument/2006/relationships/tags" Target="../tags/tag1465.xml"/><Relationship Id="rId9" Type="http://schemas.openxmlformats.org/officeDocument/2006/relationships/tags" Target="../tags/tag1470.xml"/><Relationship Id="rId14" Type="http://schemas.openxmlformats.org/officeDocument/2006/relationships/tags" Target="../tags/tag1475.xml"/><Relationship Id="rId22" Type="http://schemas.openxmlformats.org/officeDocument/2006/relationships/tags" Target="../tags/tag148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1486.xml"/><Relationship Id="rId2" Type="http://schemas.openxmlformats.org/officeDocument/2006/relationships/tags" Target="../tags/tag1485.xml"/><Relationship Id="rId1" Type="http://schemas.openxmlformats.org/officeDocument/2006/relationships/tags" Target="../tags/tag1484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1489.xml"/><Relationship Id="rId2" Type="http://schemas.openxmlformats.org/officeDocument/2006/relationships/tags" Target="../tags/tag1488.xml"/><Relationship Id="rId1" Type="http://schemas.openxmlformats.org/officeDocument/2006/relationships/tags" Target="../tags/tag1487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490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9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492.xml"/><Relationship Id="rId1" Type="http://schemas.openxmlformats.org/officeDocument/2006/relationships/tags" Target="../tags/tag1491.xml"/><Relationship Id="rId6" Type="http://schemas.openxmlformats.org/officeDocument/2006/relationships/tags" Target="../tags/tag1496.xml"/><Relationship Id="rId5" Type="http://schemas.openxmlformats.org/officeDocument/2006/relationships/tags" Target="../tags/tag1495.xml"/><Relationship Id="rId4" Type="http://schemas.openxmlformats.org/officeDocument/2006/relationships/tags" Target="../tags/tag149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2.emf"/><Relationship Id="rId2" Type="http://schemas.openxmlformats.org/officeDocument/2006/relationships/tags" Target="../tags/tag140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10" Type="http://schemas.openxmlformats.org/officeDocument/2006/relationships/tags" Target="../tags/tag163.xml"/><Relationship Id="rId19" Type="http://schemas.openxmlformats.org/officeDocument/2006/relationships/image" Target="../media/image2.emf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image" Target="../media/image2.emf"/><Relationship Id="rId2" Type="http://schemas.openxmlformats.org/officeDocument/2006/relationships/tags" Target="../tags/tag172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9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10" Type="http://schemas.openxmlformats.org/officeDocument/2006/relationships/image" Target="../media/image2.emf"/><Relationship Id="rId4" Type="http://schemas.openxmlformats.org/officeDocument/2006/relationships/tags" Target="../tags/tag213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2.emf"/><Relationship Id="rId4" Type="http://schemas.openxmlformats.org/officeDocument/2006/relationships/tags" Target="../tags/tag221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2.emf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42.xml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image" Target="../media/image2.emf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52.xml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image" Target="../media/image2.emf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6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2.emf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72.xml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2" Type="http://schemas.openxmlformats.org/officeDocument/2006/relationships/tags" Target="../tags/tag279.xml"/><Relationship Id="rId16" Type="http://schemas.openxmlformats.org/officeDocument/2006/relationships/image" Target="../media/image2.emf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image" Target="../media/image2.emf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2.emf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slideMaster" Target="../slideMasters/slideMaster1.xml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1.emf"/><Relationship Id="rId4" Type="http://schemas.openxmlformats.org/officeDocument/2006/relationships/tags" Target="../tags/tag18.xml"/><Relationship Id="rId9" Type="http://schemas.openxmlformats.org/officeDocument/2006/relationships/oleObject" Target="../embeddings/oleObject2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9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12" Type="http://schemas.openxmlformats.org/officeDocument/2006/relationships/image" Target="../media/image2.emf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374.xml"/><Relationship Id="rId10" Type="http://schemas.openxmlformats.org/officeDocument/2006/relationships/tags" Target="../tags/tag379.xml"/><Relationship Id="rId4" Type="http://schemas.openxmlformats.org/officeDocument/2006/relationships/tags" Target="../tags/tag373.xml"/><Relationship Id="rId9" Type="http://schemas.openxmlformats.org/officeDocument/2006/relationships/tags" Target="../tags/tag378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image" Target="../media/image2.emf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384.xml"/><Relationship Id="rId10" Type="http://schemas.openxmlformats.org/officeDocument/2006/relationships/tags" Target="../tags/tag389.xml"/><Relationship Id="rId4" Type="http://schemas.openxmlformats.org/officeDocument/2006/relationships/tags" Target="../tags/tag383.xml"/><Relationship Id="rId9" Type="http://schemas.openxmlformats.org/officeDocument/2006/relationships/tags" Target="../tags/tag388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5" Type="http://schemas.openxmlformats.org/officeDocument/2006/relationships/tags" Target="../tags/tag394.xml"/><Relationship Id="rId15" Type="http://schemas.openxmlformats.org/officeDocument/2006/relationships/image" Target="../media/image2.emf"/><Relationship Id="rId10" Type="http://schemas.openxmlformats.org/officeDocument/2006/relationships/tags" Target="../tags/tag399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tags" Target="../tags/tag415.xml"/><Relationship Id="rId18" Type="http://schemas.openxmlformats.org/officeDocument/2006/relationships/image" Target="../media/image2.emf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slideMaster" Target="../slideMasters/slideMaster2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10" Type="http://schemas.openxmlformats.org/officeDocument/2006/relationships/tags" Target="../tags/tag41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5" Type="http://schemas.openxmlformats.org/officeDocument/2006/relationships/tags" Target="../tags/tag423.xml"/><Relationship Id="rId15" Type="http://schemas.openxmlformats.org/officeDocument/2006/relationships/image" Target="../media/image2.emf"/><Relationship Id="rId10" Type="http://schemas.openxmlformats.org/officeDocument/2006/relationships/tags" Target="../tags/tag428.xml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image" Target="../media/image2.emf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3" Type="http://schemas.openxmlformats.org/officeDocument/2006/relationships/tags" Target="../tags/tag447.xml"/><Relationship Id="rId21" Type="http://schemas.openxmlformats.org/officeDocument/2006/relationships/tags" Target="../tags/tag465.xml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tags" Target="../tags/tag464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image" Target="../media/image2.emf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23" Type="http://schemas.openxmlformats.org/officeDocument/2006/relationships/slideMaster" Target="../slideMasters/slideMaster2.xml"/><Relationship Id="rId10" Type="http://schemas.openxmlformats.org/officeDocument/2006/relationships/tags" Target="../tags/tag454.xml"/><Relationship Id="rId19" Type="http://schemas.openxmlformats.org/officeDocument/2006/relationships/tags" Target="../tags/tag463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tags" Target="../tags/tag46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3.xml"/><Relationship Id="rId7" Type="http://schemas.openxmlformats.org/officeDocument/2006/relationships/oleObject" Target="../embeddings/oleObject3.bin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10" Type="http://schemas.openxmlformats.org/officeDocument/2006/relationships/image" Target="../media/image2.emf"/><Relationship Id="rId4" Type="http://schemas.openxmlformats.org/officeDocument/2006/relationships/tags" Target="../tags/tag478.xml"/><Relationship Id="rId9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7" Type="http://schemas.openxmlformats.org/officeDocument/2006/relationships/image" Target="../media/image2.emf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90.xml"/><Relationship Id="rId4" Type="http://schemas.openxmlformats.org/officeDocument/2006/relationships/tags" Target="../tags/tag489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9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9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6.v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10" Type="http://schemas.openxmlformats.org/officeDocument/2006/relationships/image" Target="../media/image2.emf"/><Relationship Id="rId4" Type="http://schemas.openxmlformats.org/officeDocument/2006/relationships/tags" Target="../tags/tag499.xml"/><Relationship Id="rId9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9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9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image" Target="../media/image2.emf"/><Relationship Id="rId5" Type="http://schemas.openxmlformats.org/officeDocument/2006/relationships/tags" Target="../tags/tag52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519.xml"/><Relationship Id="rId9" Type="http://schemas.openxmlformats.org/officeDocument/2006/relationships/tags" Target="../tags/tag52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image" Target="../media/image2.emf"/><Relationship Id="rId5" Type="http://schemas.openxmlformats.org/officeDocument/2006/relationships/tags" Target="../tags/tag52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528.xml"/><Relationship Id="rId9" Type="http://schemas.openxmlformats.org/officeDocument/2006/relationships/tags" Target="../tags/tag53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5" Type="http://schemas.openxmlformats.org/officeDocument/2006/relationships/tags" Target="../tags/tag538.xml"/><Relationship Id="rId15" Type="http://schemas.openxmlformats.org/officeDocument/2006/relationships/image" Target="../media/image2.emf"/><Relationship Id="rId10" Type="http://schemas.openxmlformats.org/officeDocument/2006/relationships/tags" Target="../tags/tag543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slideMaster" Target="../slideMasters/slideMaster3.xml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10" Type="http://schemas.openxmlformats.org/officeDocument/2006/relationships/tags" Target="../tags/tag556.xml"/><Relationship Id="rId19" Type="http://schemas.openxmlformats.org/officeDocument/2006/relationships/image" Target="../media/image2.emf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image" Target="../media/image2.emf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5" Type="http://schemas.openxmlformats.org/officeDocument/2006/relationships/tags" Target="../tags/tag568.xml"/><Relationship Id="rId10" Type="http://schemas.openxmlformats.org/officeDocument/2006/relationships/tags" Target="../tags/tag573.xml"/><Relationship Id="rId4" Type="http://schemas.openxmlformats.org/officeDocument/2006/relationships/tags" Target="../tags/tag567.xml"/><Relationship Id="rId9" Type="http://schemas.openxmlformats.org/officeDocument/2006/relationships/tags" Target="../tags/tag572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image" Target="../media/image2.emf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5" Type="http://schemas.openxmlformats.org/officeDocument/2006/relationships/tags" Target="../tags/tag579.xml"/><Relationship Id="rId10" Type="http://schemas.openxmlformats.org/officeDocument/2006/relationships/tags" Target="../tags/tag584.xml"/><Relationship Id="rId4" Type="http://schemas.openxmlformats.org/officeDocument/2006/relationships/tags" Target="../tags/tag578.xml"/><Relationship Id="rId9" Type="http://schemas.openxmlformats.org/officeDocument/2006/relationships/tags" Target="../tags/tag58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13" Type="http://schemas.openxmlformats.org/officeDocument/2006/relationships/image" Target="../media/image2.emf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tags" Target="../tags/tag596.xml"/><Relationship Id="rId5" Type="http://schemas.openxmlformats.org/officeDocument/2006/relationships/tags" Target="../tags/tag590.xml"/><Relationship Id="rId10" Type="http://schemas.openxmlformats.org/officeDocument/2006/relationships/tags" Target="../tags/tag595.xml"/><Relationship Id="rId4" Type="http://schemas.openxmlformats.org/officeDocument/2006/relationships/tags" Target="../tags/tag589.xml"/><Relationship Id="rId9" Type="http://schemas.openxmlformats.org/officeDocument/2006/relationships/tags" Target="../tags/tag59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3" Type="http://schemas.openxmlformats.org/officeDocument/2006/relationships/tags" Target="../tags/tag599.xml"/><Relationship Id="rId21" Type="http://schemas.openxmlformats.org/officeDocument/2006/relationships/tags" Target="../tags/tag617.xml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tags" Target="../tags/tag616.xml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image" Target="../media/image2.emf"/><Relationship Id="rId10" Type="http://schemas.openxmlformats.org/officeDocument/2006/relationships/tags" Target="../tags/tag606.xml"/><Relationship Id="rId19" Type="http://schemas.openxmlformats.org/officeDocument/2006/relationships/tags" Target="../tags/tag615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625.xml"/><Relationship Id="rId13" Type="http://schemas.openxmlformats.org/officeDocument/2006/relationships/tags" Target="../tags/tag630.xml"/><Relationship Id="rId3" Type="http://schemas.openxmlformats.org/officeDocument/2006/relationships/tags" Target="../tags/tag620.xml"/><Relationship Id="rId7" Type="http://schemas.openxmlformats.org/officeDocument/2006/relationships/tags" Target="../tags/tag624.xml"/><Relationship Id="rId12" Type="http://schemas.openxmlformats.org/officeDocument/2006/relationships/tags" Target="../tags/tag629.xml"/><Relationship Id="rId17" Type="http://schemas.openxmlformats.org/officeDocument/2006/relationships/image" Target="../media/image2.emf"/><Relationship Id="rId2" Type="http://schemas.openxmlformats.org/officeDocument/2006/relationships/tags" Target="../tags/tag619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1" Type="http://schemas.openxmlformats.org/officeDocument/2006/relationships/tags" Target="../tags/tag628.xml"/><Relationship Id="rId5" Type="http://schemas.openxmlformats.org/officeDocument/2006/relationships/tags" Target="../tags/tag622.xml"/><Relationship Id="rId15" Type="http://schemas.openxmlformats.org/officeDocument/2006/relationships/tags" Target="../tags/tag632.xml"/><Relationship Id="rId10" Type="http://schemas.openxmlformats.org/officeDocument/2006/relationships/tags" Target="../tags/tag627.xml"/><Relationship Id="rId4" Type="http://schemas.openxmlformats.org/officeDocument/2006/relationships/tags" Target="../tags/tag621.xml"/><Relationship Id="rId9" Type="http://schemas.openxmlformats.org/officeDocument/2006/relationships/tags" Target="../tags/tag626.xml"/><Relationship Id="rId14" Type="http://schemas.openxmlformats.org/officeDocument/2006/relationships/tags" Target="../tags/tag63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13" Type="http://schemas.openxmlformats.org/officeDocument/2006/relationships/tags" Target="../tags/tag645.xml"/><Relationship Id="rId18" Type="http://schemas.openxmlformats.org/officeDocument/2006/relationships/slideMaster" Target="../slideMasters/slideMaster3.xml"/><Relationship Id="rId3" Type="http://schemas.openxmlformats.org/officeDocument/2006/relationships/tags" Target="../tags/tag635.xml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10" Type="http://schemas.openxmlformats.org/officeDocument/2006/relationships/tags" Target="../tags/tag642.xml"/><Relationship Id="rId19" Type="http://schemas.openxmlformats.org/officeDocument/2006/relationships/image" Target="../media/image2.emf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13" Type="http://schemas.openxmlformats.org/officeDocument/2006/relationships/tags" Target="../tags/tag662.xml"/><Relationship Id="rId3" Type="http://schemas.openxmlformats.org/officeDocument/2006/relationships/tags" Target="../tags/tag652.xml"/><Relationship Id="rId7" Type="http://schemas.openxmlformats.org/officeDocument/2006/relationships/tags" Target="../tags/tag656.xml"/><Relationship Id="rId12" Type="http://schemas.openxmlformats.org/officeDocument/2006/relationships/tags" Target="../tags/tag661.xml"/><Relationship Id="rId17" Type="http://schemas.openxmlformats.org/officeDocument/2006/relationships/image" Target="../media/image2.emf"/><Relationship Id="rId2" Type="http://schemas.openxmlformats.org/officeDocument/2006/relationships/tags" Target="../tags/tag651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5" Type="http://schemas.openxmlformats.org/officeDocument/2006/relationships/tags" Target="../tags/tag654.xml"/><Relationship Id="rId15" Type="http://schemas.openxmlformats.org/officeDocument/2006/relationships/tags" Target="../tags/tag664.xml"/><Relationship Id="rId10" Type="http://schemas.openxmlformats.org/officeDocument/2006/relationships/tags" Target="../tags/tag659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tags" Target="../tags/tag663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6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5" Type="http://schemas.openxmlformats.org/officeDocument/2006/relationships/tags" Target="../tags/tag669.xml"/><Relationship Id="rId4" Type="http://schemas.openxmlformats.org/officeDocument/2006/relationships/tags" Target="../tags/tag66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7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5" Type="http://schemas.openxmlformats.org/officeDocument/2006/relationships/tags" Target="../tags/tag675.xml"/><Relationship Id="rId4" Type="http://schemas.openxmlformats.org/officeDocument/2006/relationships/tags" Target="../tags/tag67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7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5" Type="http://schemas.openxmlformats.org/officeDocument/2006/relationships/tags" Target="../tags/tag681.xml"/><Relationship Id="rId4" Type="http://schemas.openxmlformats.org/officeDocument/2006/relationships/tags" Target="../tags/tag680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8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84.xml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tags" Target="../tags/tag686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3" Type="http://schemas.openxmlformats.org/officeDocument/2006/relationships/tags" Target="../tags/tag691.xml"/><Relationship Id="rId7" Type="http://schemas.openxmlformats.org/officeDocument/2006/relationships/tags" Target="../tags/tag695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5" Type="http://schemas.openxmlformats.org/officeDocument/2006/relationships/tags" Target="../tags/tag693.xml"/><Relationship Id="rId10" Type="http://schemas.openxmlformats.org/officeDocument/2006/relationships/image" Target="../media/image2.emf"/><Relationship Id="rId4" Type="http://schemas.openxmlformats.org/officeDocument/2006/relationships/tags" Target="../tags/tag692.xml"/><Relationship Id="rId9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3" Type="http://schemas.openxmlformats.org/officeDocument/2006/relationships/tags" Target="../tags/tag699.xml"/><Relationship Id="rId7" Type="http://schemas.openxmlformats.org/officeDocument/2006/relationships/tags" Target="../tags/tag703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5" Type="http://schemas.openxmlformats.org/officeDocument/2006/relationships/tags" Target="../tags/tag701.xml"/><Relationship Id="rId10" Type="http://schemas.openxmlformats.org/officeDocument/2006/relationships/image" Target="../media/image2.emf"/><Relationship Id="rId4" Type="http://schemas.openxmlformats.org/officeDocument/2006/relationships/tags" Target="../tags/tag700.xml"/><Relationship Id="rId9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5" Type="http://schemas.openxmlformats.org/officeDocument/2006/relationships/tags" Target="../tags/tag709.xml"/><Relationship Id="rId10" Type="http://schemas.openxmlformats.org/officeDocument/2006/relationships/tags" Target="../tags/tag714.xml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image" Target="../media/image2.emf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12" Type="http://schemas.openxmlformats.org/officeDocument/2006/relationships/image" Target="../media/image2.emf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21.xml"/><Relationship Id="rId10" Type="http://schemas.openxmlformats.org/officeDocument/2006/relationships/tags" Target="../tags/tag726.xml"/><Relationship Id="rId4" Type="http://schemas.openxmlformats.org/officeDocument/2006/relationships/tags" Target="../tags/tag720.xml"/><Relationship Id="rId9" Type="http://schemas.openxmlformats.org/officeDocument/2006/relationships/tags" Target="../tags/tag72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734.xml"/><Relationship Id="rId3" Type="http://schemas.openxmlformats.org/officeDocument/2006/relationships/tags" Target="../tags/tag729.xml"/><Relationship Id="rId7" Type="http://schemas.openxmlformats.org/officeDocument/2006/relationships/tags" Target="../tags/tag733.xml"/><Relationship Id="rId12" Type="http://schemas.openxmlformats.org/officeDocument/2006/relationships/image" Target="../media/image2.emf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31.xml"/><Relationship Id="rId10" Type="http://schemas.openxmlformats.org/officeDocument/2006/relationships/tags" Target="../tags/tag736.xml"/><Relationship Id="rId4" Type="http://schemas.openxmlformats.org/officeDocument/2006/relationships/tags" Target="../tags/tag730.xml"/><Relationship Id="rId9" Type="http://schemas.openxmlformats.org/officeDocument/2006/relationships/tags" Target="../tags/tag73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744.xml"/><Relationship Id="rId3" Type="http://schemas.openxmlformats.org/officeDocument/2006/relationships/tags" Target="../tags/tag739.xml"/><Relationship Id="rId7" Type="http://schemas.openxmlformats.org/officeDocument/2006/relationships/tags" Target="../tags/tag743.xml"/><Relationship Id="rId12" Type="http://schemas.openxmlformats.org/officeDocument/2006/relationships/image" Target="../media/image2.emf"/><Relationship Id="rId2" Type="http://schemas.openxmlformats.org/officeDocument/2006/relationships/tags" Target="../tags/tag738.xml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41.xml"/><Relationship Id="rId10" Type="http://schemas.openxmlformats.org/officeDocument/2006/relationships/tags" Target="../tags/tag746.xml"/><Relationship Id="rId4" Type="http://schemas.openxmlformats.org/officeDocument/2006/relationships/tags" Target="../tags/tag740.xml"/><Relationship Id="rId9" Type="http://schemas.openxmlformats.org/officeDocument/2006/relationships/tags" Target="../tags/tag74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754.xml"/><Relationship Id="rId3" Type="http://schemas.openxmlformats.org/officeDocument/2006/relationships/tags" Target="../tags/tag749.xml"/><Relationship Id="rId7" Type="http://schemas.openxmlformats.org/officeDocument/2006/relationships/tags" Target="../tags/tag753.xml"/><Relationship Id="rId12" Type="http://schemas.openxmlformats.org/officeDocument/2006/relationships/image" Target="../media/image2.emf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tags" Target="../tags/tag752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51.xml"/><Relationship Id="rId10" Type="http://schemas.openxmlformats.org/officeDocument/2006/relationships/tags" Target="../tags/tag756.xml"/><Relationship Id="rId4" Type="http://schemas.openxmlformats.org/officeDocument/2006/relationships/tags" Target="../tags/tag750.xml"/><Relationship Id="rId9" Type="http://schemas.openxmlformats.org/officeDocument/2006/relationships/tags" Target="../tags/tag75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13" Type="http://schemas.openxmlformats.org/officeDocument/2006/relationships/tags" Target="../tags/tag769.xml"/><Relationship Id="rId3" Type="http://schemas.openxmlformats.org/officeDocument/2006/relationships/tags" Target="../tags/tag759.xml"/><Relationship Id="rId7" Type="http://schemas.openxmlformats.org/officeDocument/2006/relationships/tags" Target="../tags/tag763.xml"/><Relationship Id="rId12" Type="http://schemas.openxmlformats.org/officeDocument/2006/relationships/tags" Target="../tags/tag768.xml"/><Relationship Id="rId2" Type="http://schemas.openxmlformats.org/officeDocument/2006/relationships/tags" Target="../tags/tag758.xml"/><Relationship Id="rId16" Type="http://schemas.openxmlformats.org/officeDocument/2006/relationships/image" Target="../media/image2.emf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11" Type="http://schemas.openxmlformats.org/officeDocument/2006/relationships/tags" Target="../tags/tag767.xml"/><Relationship Id="rId5" Type="http://schemas.openxmlformats.org/officeDocument/2006/relationships/tags" Target="../tags/tag761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766.xml"/><Relationship Id="rId4" Type="http://schemas.openxmlformats.org/officeDocument/2006/relationships/tags" Target="../tags/tag760.xml"/><Relationship Id="rId9" Type="http://schemas.openxmlformats.org/officeDocument/2006/relationships/tags" Target="../tags/tag765.xml"/><Relationship Id="rId14" Type="http://schemas.openxmlformats.org/officeDocument/2006/relationships/tags" Target="../tags/tag770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778.xml"/><Relationship Id="rId13" Type="http://schemas.openxmlformats.org/officeDocument/2006/relationships/tags" Target="../tags/tag783.xml"/><Relationship Id="rId18" Type="http://schemas.openxmlformats.org/officeDocument/2006/relationships/image" Target="../media/image2.emf"/><Relationship Id="rId3" Type="http://schemas.openxmlformats.org/officeDocument/2006/relationships/tags" Target="../tags/tag773.xml"/><Relationship Id="rId7" Type="http://schemas.openxmlformats.org/officeDocument/2006/relationships/tags" Target="../tags/tag777.xml"/><Relationship Id="rId12" Type="http://schemas.openxmlformats.org/officeDocument/2006/relationships/tags" Target="../tags/tag782.xml"/><Relationship Id="rId17" Type="http://schemas.openxmlformats.org/officeDocument/2006/relationships/slideMaster" Target="../slideMasters/slideMaster3.xml"/><Relationship Id="rId2" Type="http://schemas.openxmlformats.org/officeDocument/2006/relationships/tags" Target="../tags/tag772.xml"/><Relationship Id="rId16" Type="http://schemas.openxmlformats.org/officeDocument/2006/relationships/tags" Target="../tags/tag786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11" Type="http://schemas.openxmlformats.org/officeDocument/2006/relationships/tags" Target="../tags/tag781.xml"/><Relationship Id="rId5" Type="http://schemas.openxmlformats.org/officeDocument/2006/relationships/tags" Target="../tags/tag775.xml"/><Relationship Id="rId15" Type="http://schemas.openxmlformats.org/officeDocument/2006/relationships/tags" Target="../tags/tag785.xml"/><Relationship Id="rId10" Type="http://schemas.openxmlformats.org/officeDocument/2006/relationships/tags" Target="../tags/tag780.xml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4" Type="http://schemas.openxmlformats.org/officeDocument/2006/relationships/tags" Target="../tags/tag78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3" Type="http://schemas.openxmlformats.org/officeDocument/2006/relationships/tags" Target="../tags/tag789.xml"/><Relationship Id="rId21" Type="http://schemas.openxmlformats.org/officeDocument/2006/relationships/tags" Target="../tags/tag807.xml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tags" Target="../tags/tag806.xml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image" Target="../media/image2.emf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slideMaster" Target="../slideMasters/slideMaster3.xml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tags" Target="../tags/tag80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811.xml"/><Relationship Id="rId2" Type="http://schemas.openxmlformats.org/officeDocument/2006/relationships/tags" Target="../tags/tag810.xml"/><Relationship Id="rId1" Type="http://schemas.openxmlformats.org/officeDocument/2006/relationships/tags" Target="../tags/tag809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2" Type="http://schemas.openxmlformats.org/officeDocument/2006/relationships/tags" Target="../tags/tag813.xml"/><Relationship Id="rId1" Type="http://schemas.openxmlformats.org/officeDocument/2006/relationships/tags" Target="../tags/tag812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15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1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17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5" Type="http://schemas.openxmlformats.org/officeDocument/2006/relationships/tags" Target="../tags/tag820.xml"/><Relationship Id="rId4" Type="http://schemas.openxmlformats.org/officeDocument/2006/relationships/tags" Target="../tags/tag819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830.xml"/><Relationship Id="rId3" Type="http://schemas.openxmlformats.org/officeDocument/2006/relationships/tags" Target="../tags/tag825.xml"/><Relationship Id="rId7" Type="http://schemas.openxmlformats.org/officeDocument/2006/relationships/tags" Target="../tags/tag829.xml"/><Relationship Id="rId2" Type="http://schemas.openxmlformats.org/officeDocument/2006/relationships/tags" Target="../tags/tag824.xml"/><Relationship Id="rId1" Type="http://schemas.openxmlformats.org/officeDocument/2006/relationships/tags" Target="../tags/tag823.xml"/><Relationship Id="rId6" Type="http://schemas.openxmlformats.org/officeDocument/2006/relationships/tags" Target="../tags/tag828.xml"/><Relationship Id="rId5" Type="http://schemas.openxmlformats.org/officeDocument/2006/relationships/tags" Target="../tags/tag827.xml"/><Relationship Id="rId10" Type="http://schemas.openxmlformats.org/officeDocument/2006/relationships/image" Target="../media/image2.emf"/><Relationship Id="rId4" Type="http://schemas.openxmlformats.org/officeDocument/2006/relationships/tags" Target="../tags/tag826.xml"/><Relationship Id="rId9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833.xml"/><Relationship Id="rId2" Type="http://schemas.openxmlformats.org/officeDocument/2006/relationships/tags" Target="../tags/tag832.xml"/><Relationship Id="rId1" Type="http://schemas.openxmlformats.org/officeDocument/2006/relationships/tags" Target="../tags/tag831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836.xml"/><Relationship Id="rId7" Type="http://schemas.openxmlformats.org/officeDocument/2006/relationships/image" Target="../media/image2.emf"/><Relationship Id="rId2" Type="http://schemas.openxmlformats.org/officeDocument/2006/relationships/tags" Target="../tags/tag835.xml"/><Relationship Id="rId1" Type="http://schemas.openxmlformats.org/officeDocument/2006/relationships/tags" Target="../tags/tag83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38.xml"/><Relationship Id="rId4" Type="http://schemas.openxmlformats.org/officeDocument/2006/relationships/tags" Target="../tags/tag837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84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840.xml"/><Relationship Id="rId1" Type="http://schemas.openxmlformats.org/officeDocument/2006/relationships/tags" Target="../tags/tag839.xml"/><Relationship Id="rId6" Type="http://schemas.openxmlformats.org/officeDocument/2006/relationships/tags" Target="../tags/tag844.xml"/><Relationship Id="rId5" Type="http://schemas.openxmlformats.org/officeDocument/2006/relationships/tags" Target="../tags/tag843.xml"/><Relationship Id="rId4" Type="http://schemas.openxmlformats.org/officeDocument/2006/relationships/tags" Target="../tags/tag84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emf"/><Relationship Id="rId5" Type="http://schemas.openxmlformats.org/officeDocument/2006/relationships/tags" Target="../tags/tag5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46.xml"/><Relationship Id="rId7" Type="http://schemas.openxmlformats.org/officeDocument/2006/relationships/oleObject" Target="../embeddings/oleObject8.bin"/><Relationship Id="rId2" Type="http://schemas.openxmlformats.org/officeDocument/2006/relationships/tags" Target="../tags/tag845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48.xml"/><Relationship Id="rId4" Type="http://schemas.openxmlformats.org/officeDocument/2006/relationships/tags" Target="../tags/tag84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85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850.xml"/><Relationship Id="rId1" Type="http://schemas.openxmlformats.org/officeDocument/2006/relationships/tags" Target="../tags/tag849.xml"/><Relationship Id="rId6" Type="http://schemas.openxmlformats.org/officeDocument/2006/relationships/tags" Target="../tags/tag854.xml"/><Relationship Id="rId5" Type="http://schemas.openxmlformats.org/officeDocument/2006/relationships/tags" Target="../tags/tag853.xml"/><Relationship Id="rId4" Type="http://schemas.openxmlformats.org/officeDocument/2006/relationships/tags" Target="../tags/tag85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85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856.xml"/><Relationship Id="rId1" Type="http://schemas.openxmlformats.org/officeDocument/2006/relationships/tags" Target="../tags/tag855.xml"/><Relationship Id="rId6" Type="http://schemas.openxmlformats.org/officeDocument/2006/relationships/tags" Target="../tags/tag860.xml"/><Relationship Id="rId5" Type="http://schemas.openxmlformats.org/officeDocument/2006/relationships/tags" Target="../tags/tag859.xml"/><Relationship Id="rId4" Type="http://schemas.openxmlformats.org/officeDocument/2006/relationships/tags" Target="../tags/tag858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868.xml"/><Relationship Id="rId3" Type="http://schemas.openxmlformats.org/officeDocument/2006/relationships/tags" Target="../tags/tag863.xml"/><Relationship Id="rId7" Type="http://schemas.openxmlformats.org/officeDocument/2006/relationships/tags" Target="../tags/tag867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5" Type="http://schemas.openxmlformats.org/officeDocument/2006/relationships/tags" Target="../tags/tag865.xml"/><Relationship Id="rId4" Type="http://schemas.openxmlformats.org/officeDocument/2006/relationships/tags" Target="../tags/tag864.xml"/><Relationship Id="rId9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876.xml"/><Relationship Id="rId3" Type="http://schemas.openxmlformats.org/officeDocument/2006/relationships/tags" Target="../tags/tag871.xml"/><Relationship Id="rId7" Type="http://schemas.openxmlformats.org/officeDocument/2006/relationships/tags" Target="../tags/tag875.xml"/><Relationship Id="rId2" Type="http://schemas.openxmlformats.org/officeDocument/2006/relationships/tags" Target="../tags/tag870.xml"/><Relationship Id="rId1" Type="http://schemas.openxmlformats.org/officeDocument/2006/relationships/tags" Target="../tags/tag869.xml"/><Relationship Id="rId6" Type="http://schemas.openxmlformats.org/officeDocument/2006/relationships/tags" Target="../tags/tag874.xml"/><Relationship Id="rId11" Type="http://schemas.openxmlformats.org/officeDocument/2006/relationships/image" Target="../media/image2.emf"/><Relationship Id="rId5" Type="http://schemas.openxmlformats.org/officeDocument/2006/relationships/tags" Target="../tags/tag87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872.xml"/><Relationship Id="rId9" Type="http://schemas.openxmlformats.org/officeDocument/2006/relationships/tags" Target="../tags/tag877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13" Type="http://schemas.openxmlformats.org/officeDocument/2006/relationships/tags" Target="../tags/tag890.xml"/><Relationship Id="rId3" Type="http://schemas.openxmlformats.org/officeDocument/2006/relationships/tags" Target="../tags/tag880.xml"/><Relationship Id="rId7" Type="http://schemas.openxmlformats.org/officeDocument/2006/relationships/tags" Target="../tags/tag884.xml"/><Relationship Id="rId12" Type="http://schemas.openxmlformats.org/officeDocument/2006/relationships/tags" Target="../tags/tag889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5" Type="http://schemas.openxmlformats.org/officeDocument/2006/relationships/tags" Target="../tags/tag882.xml"/><Relationship Id="rId15" Type="http://schemas.openxmlformats.org/officeDocument/2006/relationships/image" Target="../media/image2.emf"/><Relationship Id="rId10" Type="http://schemas.openxmlformats.org/officeDocument/2006/relationships/tags" Target="../tags/tag887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898.xml"/><Relationship Id="rId13" Type="http://schemas.openxmlformats.org/officeDocument/2006/relationships/tags" Target="../tags/tag903.xml"/><Relationship Id="rId18" Type="http://schemas.openxmlformats.org/officeDocument/2006/relationships/slideMaster" Target="../slideMasters/slideMaster4.xml"/><Relationship Id="rId3" Type="http://schemas.openxmlformats.org/officeDocument/2006/relationships/tags" Target="../tags/tag893.xml"/><Relationship Id="rId7" Type="http://schemas.openxmlformats.org/officeDocument/2006/relationships/tags" Target="../tags/tag897.xml"/><Relationship Id="rId12" Type="http://schemas.openxmlformats.org/officeDocument/2006/relationships/tags" Target="../tags/tag902.xml"/><Relationship Id="rId17" Type="http://schemas.openxmlformats.org/officeDocument/2006/relationships/tags" Target="../tags/tag907.xml"/><Relationship Id="rId2" Type="http://schemas.openxmlformats.org/officeDocument/2006/relationships/tags" Target="../tags/tag892.xml"/><Relationship Id="rId16" Type="http://schemas.openxmlformats.org/officeDocument/2006/relationships/tags" Target="../tags/tag906.xml"/><Relationship Id="rId1" Type="http://schemas.openxmlformats.org/officeDocument/2006/relationships/tags" Target="../tags/tag891.xml"/><Relationship Id="rId6" Type="http://schemas.openxmlformats.org/officeDocument/2006/relationships/tags" Target="../tags/tag896.xml"/><Relationship Id="rId11" Type="http://schemas.openxmlformats.org/officeDocument/2006/relationships/tags" Target="../tags/tag901.xml"/><Relationship Id="rId5" Type="http://schemas.openxmlformats.org/officeDocument/2006/relationships/tags" Target="../tags/tag895.xml"/><Relationship Id="rId15" Type="http://schemas.openxmlformats.org/officeDocument/2006/relationships/tags" Target="../tags/tag905.xml"/><Relationship Id="rId10" Type="http://schemas.openxmlformats.org/officeDocument/2006/relationships/tags" Target="../tags/tag900.xml"/><Relationship Id="rId19" Type="http://schemas.openxmlformats.org/officeDocument/2006/relationships/image" Target="../media/image2.emf"/><Relationship Id="rId4" Type="http://schemas.openxmlformats.org/officeDocument/2006/relationships/tags" Target="../tags/tag894.xml"/><Relationship Id="rId9" Type="http://schemas.openxmlformats.org/officeDocument/2006/relationships/tags" Target="../tags/tag899.xml"/><Relationship Id="rId14" Type="http://schemas.openxmlformats.org/officeDocument/2006/relationships/tags" Target="../tags/tag904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915.xml"/><Relationship Id="rId3" Type="http://schemas.openxmlformats.org/officeDocument/2006/relationships/tags" Target="../tags/tag910.xml"/><Relationship Id="rId7" Type="http://schemas.openxmlformats.org/officeDocument/2006/relationships/tags" Target="../tags/tag914.xml"/><Relationship Id="rId2" Type="http://schemas.openxmlformats.org/officeDocument/2006/relationships/tags" Target="../tags/tag909.xml"/><Relationship Id="rId1" Type="http://schemas.openxmlformats.org/officeDocument/2006/relationships/tags" Target="../tags/tag908.xml"/><Relationship Id="rId6" Type="http://schemas.openxmlformats.org/officeDocument/2006/relationships/tags" Target="../tags/tag913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912.xml"/><Relationship Id="rId10" Type="http://schemas.openxmlformats.org/officeDocument/2006/relationships/tags" Target="../tags/tag917.xml"/><Relationship Id="rId4" Type="http://schemas.openxmlformats.org/officeDocument/2006/relationships/tags" Target="../tags/tag911.xml"/><Relationship Id="rId9" Type="http://schemas.openxmlformats.org/officeDocument/2006/relationships/tags" Target="../tags/tag916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925.xml"/><Relationship Id="rId3" Type="http://schemas.openxmlformats.org/officeDocument/2006/relationships/tags" Target="../tags/tag920.xml"/><Relationship Id="rId7" Type="http://schemas.openxmlformats.org/officeDocument/2006/relationships/tags" Target="../tags/tag924.xml"/><Relationship Id="rId2" Type="http://schemas.openxmlformats.org/officeDocument/2006/relationships/tags" Target="../tags/tag919.xml"/><Relationship Id="rId1" Type="http://schemas.openxmlformats.org/officeDocument/2006/relationships/tags" Target="../tags/tag918.xml"/><Relationship Id="rId6" Type="http://schemas.openxmlformats.org/officeDocument/2006/relationships/tags" Target="../tags/tag923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922.xml"/><Relationship Id="rId10" Type="http://schemas.openxmlformats.org/officeDocument/2006/relationships/tags" Target="../tags/tag927.xml"/><Relationship Id="rId4" Type="http://schemas.openxmlformats.org/officeDocument/2006/relationships/tags" Target="../tags/tag921.xml"/><Relationship Id="rId9" Type="http://schemas.openxmlformats.org/officeDocument/2006/relationships/tags" Target="../tags/tag926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image" Target="../media/image2.emf"/><Relationship Id="rId3" Type="http://schemas.openxmlformats.org/officeDocument/2006/relationships/tags" Target="../tags/tag930.xml"/><Relationship Id="rId7" Type="http://schemas.openxmlformats.org/officeDocument/2006/relationships/tags" Target="../tags/tag934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929.xml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5" Type="http://schemas.openxmlformats.org/officeDocument/2006/relationships/tags" Target="../tags/tag932.xml"/><Relationship Id="rId10" Type="http://schemas.openxmlformats.org/officeDocument/2006/relationships/tags" Target="../tags/tag937.xml"/><Relationship Id="rId4" Type="http://schemas.openxmlformats.org/officeDocument/2006/relationships/tags" Target="../tags/tag931.xml"/><Relationship Id="rId9" Type="http://schemas.openxmlformats.org/officeDocument/2006/relationships/tags" Target="../tags/tag93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EATE DATE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382386" y="6421097"/>
            <a:ext cx="3250276" cy="237827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 sz="1100">
                <a:latin typeface="Frutiger 45 Ligh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z="1500" b="0" dirty="0"/>
              <a:t>&lt;&lt;COVER PAGE DATE&gt;&gt;</a:t>
            </a:r>
          </a:p>
        </p:txBody>
      </p:sp>
      <p:sp>
        <p:nvSpPr>
          <p:cNvPr id="3" name="PRESENTATION INFOLIN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382386" y="3158836"/>
            <a:ext cx="7456516" cy="2743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None/>
              <a:defRPr sz="1800" i="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  <a:lvl2pPr marL="4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&lt;&lt;Presentation subtitle / info line&gt;&gt;</a:t>
            </a:r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82386" y="1978435"/>
            <a:ext cx="7456516" cy="856211"/>
          </a:xfrm>
        </p:spPr>
        <p:txBody>
          <a:bodyPr lIns="0" tIns="33192" rIns="0" bIns="33192" anchor="b" anchorCtr="0">
            <a:noAutofit/>
          </a:bodyPr>
          <a:lstStyle>
            <a:lvl1pPr>
              <a:lnSpc>
                <a:spcPts val="3818"/>
              </a:lnSpc>
              <a:spcAft>
                <a:spcPts val="3818"/>
              </a:spcAft>
              <a:defRPr sz="36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&lt;&lt;Presentation title&gt;&gt;</a:t>
            </a:r>
          </a:p>
        </p:txBody>
      </p:sp>
      <p:sp>
        <p:nvSpPr>
          <p:cNvPr id="7" name="PRESENTATION AUTHOR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382385" y="3956858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Author&gt;&gt;</a:t>
            </a:r>
          </a:p>
        </p:txBody>
      </p:sp>
      <p:sp>
        <p:nvSpPr>
          <p:cNvPr id="9" name="PRESENTATION AUTHOR FUNCTION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82385" y="4181302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 function&gt;&gt;</a:t>
            </a:r>
          </a:p>
        </p:txBody>
      </p:sp>
      <p:sp>
        <p:nvSpPr>
          <p:cNvPr id="4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7065818" y="819727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2" name="LAYOUT BODY"/>
          <p:cNvSpPr>
            <a:spLocks noGrp="1"/>
          </p:cNvSpPr>
          <p:nvPr>
            <p:ph sz="quarter" idx="30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35075"/>
            <a:ext cx="3042458" cy="33750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6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2416521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8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MESSAGE CONCLUSION"/>
          <p:cNvSpPr>
            <a:spLocks noGrp="1"/>
          </p:cNvSpPr>
          <p:nvPr>
            <p:ph type="body" sz="quarter" idx="27" hasCustomPrompt="1"/>
            <p:custDataLst>
              <p:tags r:id="rId9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6" name="DOCUMENT ID" hidden="1"/>
          <p:cNvSpPr txBox="1"/>
          <p:nvPr>
            <p:custDataLst>
              <p:tags r:id="rId1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5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6" name="Straight Connector 35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40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40"/>
            <p:custDataLst>
              <p:tags r:id="rId1"/>
            </p:custDataLst>
          </p:nvPr>
        </p:nvSpPr>
        <p:spPr>
          <a:xfrm>
            <a:off x="7315200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3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7315200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39"/>
            <p:custDataLst>
              <p:tags r:id="rId3"/>
            </p:custDataLst>
          </p:nvPr>
        </p:nvSpPr>
        <p:spPr>
          <a:xfrm>
            <a:off x="5677593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LAYOUT HEADER"/>
          <p:cNvSpPr>
            <a:spLocks noGrp="1"/>
          </p:cNvSpPr>
          <p:nvPr>
            <p:ph type="body" idx="29" hasCustomPrompt="1"/>
            <p:custDataLst>
              <p:tags r:id="rId4"/>
            </p:custDataLst>
          </p:nvPr>
        </p:nvSpPr>
        <p:spPr>
          <a:xfrm>
            <a:off x="5677593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36"/>
            <p:custDataLst>
              <p:tags r:id="rId5"/>
            </p:custDataLst>
          </p:nvPr>
        </p:nvSpPr>
        <p:spPr>
          <a:xfrm>
            <a:off x="4048298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048298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0" name="LAYOUT BODY"/>
          <p:cNvSpPr>
            <a:spLocks noGrp="1"/>
          </p:cNvSpPr>
          <p:nvPr>
            <p:ph sz="quarter" idx="35"/>
            <p:custDataLst>
              <p:tags r:id="rId7"/>
            </p:custDataLst>
          </p:nvPr>
        </p:nvSpPr>
        <p:spPr>
          <a:xfrm>
            <a:off x="2416521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1"/>
            <p:custDataLst>
              <p:tags r:id="rId9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38"/>
            <p:custDataLst>
              <p:tags r:id="rId11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12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37"/>
            <p:custDataLst>
              <p:tags r:id="rId13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14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12"/>
            <p:custDataLst>
              <p:tags r:id="rId15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6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MESSAGE CONCLUSION"/>
          <p:cNvSpPr>
            <a:spLocks noGrp="1"/>
          </p:cNvSpPr>
          <p:nvPr>
            <p:ph type="body" sz="quarter" idx="42" hasCustomPrompt="1"/>
            <p:custDataLst>
              <p:tags r:id="rId1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4" name="DOCUMENT ID" hidden="1"/>
          <p:cNvSpPr txBox="1"/>
          <p:nvPr>
            <p:custDataLst>
              <p:tags r:id="rId1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8" name="Straight Connector 4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40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4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8" name="LAYOUT BODY"/>
          <p:cNvSpPr>
            <a:spLocks noGrp="1"/>
          </p:cNvSpPr>
          <p:nvPr>
            <p:ph sz="quarter" idx="36"/>
            <p:custDataLst>
              <p:tags r:id="rId1"/>
            </p:custDataLst>
          </p:nvPr>
        </p:nvSpPr>
        <p:spPr>
          <a:xfrm>
            <a:off x="2416524" y="3965171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3"/>
            <p:custDataLst>
              <p:tags r:id="rId7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8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MESSAGE CONCLUSION"/>
          <p:cNvSpPr>
            <a:spLocks noGrp="1"/>
          </p:cNvSpPr>
          <p:nvPr>
            <p:ph type="body" sz="quarter" idx="37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8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33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6749934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749934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458862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458862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2416521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9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8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Standard_(3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566288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566288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501576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3501576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5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7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8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423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9"/>
            <a:ext cx="689956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/>
            </a:lvl1pPr>
            <a:lvl2pPr marL="0" indent="0">
              <a:buFontTx/>
              <a:buNone/>
              <a:defRPr sz="1000"/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/>
            </a:lvl3pPr>
            <a:lvl4pPr marL="417772" indent="-207456">
              <a:buSzPct val="84000"/>
              <a:buFont typeface="Times New Roman" pitchFamily="18" charset="0"/>
              <a:buChar char="–"/>
              <a:defRPr sz="1000"/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95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7"/>
            <a:ext cx="6899564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107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966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3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17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1" name="LAYOUT BODY"/>
          <p:cNvSpPr>
            <a:spLocks noGrp="1"/>
          </p:cNvSpPr>
          <p:nvPr>
            <p:ph sz="quarter" idx="32"/>
            <p:custDataLst>
              <p:tags r:id="rId1"/>
            </p:custDataLst>
          </p:nvPr>
        </p:nvSpPr>
        <p:spPr>
          <a:xfrm>
            <a:off x="5677593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5677593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LAYOUT HEADER"/>
          <p:cNvSpPr>
            <a:spLocks noGrp="1"/>
          </p:cNvSpPr>
          <p:nvPr>
            <p:ph type="body" idx="24" hasCustomPrompt="1"/>
            <p:custDataLst>
              <p:tags r:id="rId4"/>
            </p:custDataLst>
          </p:nvPr>
        </p:nvSpPr>
        <p:spPr>
          <a:xfrm>
            <a:off x="2416521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5677593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6"/>
            </p:custDataLst>
          </p:nvPr>
        </p:nvSpPr>
        <p:spPr>
          <a:xfrm>
            <a:off x="5677593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8"/>
            <p:custDataLst>
              <p:tags r:id="rId7"/>
            </p:custDataLst>
          </p:nvPr>
        </p:nvSpPr>
        <p:spPr>
          <a:xfrm>
            <a:off x="2416521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0"/>
            <p:custDataLst>
              <p:tags r:id="rId9"/>
            </p:custDataLst>
          </p:nvPr>
        </p:nvSpPr>
        <p:spPr>
          <a:xfrm>
            <a:off x="5677593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27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03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31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29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4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5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6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1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6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7" name="Straight Connector 36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52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2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4680068" y="1813100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26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27"/>
            <p:custDataLst>
              <p:tags r:id="rId3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563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7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438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3250277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2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82386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4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5"/>
            </p:custDataLst>
          </p:nvPr>
        </p:nvSpPr>
        <p:spPr>
          <a:xfrm>
            <a:off x="6118167" y="1813098"/>
            <a:ext cx="2610196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7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7" name="DOCUMENT ID" hidden="1"/>
          <p:cNvSpPr txBox="1"/>
          <p:nvPr>
            <p:custDataLst>
              <p:tags r:id="rId1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0" name="Straight Connector 3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249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8"/>
            <p:custDataLst>
              <p:tags r:id="rId1"/>
            </p:custDataLst>
          </p:nvPr>
        </p:nvSpPr>
        <p:spPr>
          <a:xfrm>
            <a:off x="611816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6118167" y="364605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325027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382386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6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7"/>
            <p:custDataLst>
              <p:tags r:id="rId7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8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36"/>
            <p:custDataLst>
              <p:tags r:id="rId9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0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2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1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3" name="Straight Connector 4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6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9" name="LAYOUT BODY"/>
          <p:cNvSpPr>
            <a:spLocks noGrp="1"/>
          </p:cNvSpPr>
          <p:nvPr>
            <p:ph sz="quarter" idx="47"/>
            <p:custDataLst>
              <p:tags r:id="rId1"/>
            </p:custDataLst>
          </p:nvPr>
        </p:nvSpPr>
        <p:spPr>
          <a:xfrm>
            <a:off x="611816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LAYOUT HEADER"/>
          <p:cNvSpPr>
            <a:spLocks noGrp="1"/>
          </p:cNvSpPr>
          <p:nvPr>
            <p:ph type="body" idx="39" hasCustomPrompt="1"/>
            <p:custDataLst>
              <p:tags r:id="rId2"/>
            </p:custDataLst>
          </p:nvPr>
        </p:nvSpPr>
        <p:spPr>
          <a:xfrm>
            <a:off x="611816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4"/>
            <p:custDataLst>
              <p:tags r:id="rId3"/>
            </p:custDataLst>
          </p:nvPr>
        </p:nvSpPr>
        <p:spPr>
          <a:xfrm>
            <a:off x="325027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37" hasCustomPrompt="1"/>
            <p:custDataLst>
              <p:tags r:id="rId4"/>
            </p:custDataLst>
          </p:nvPr>
        </p:nvSpPr>
        <p:spPr>
          <a:xfrm>
            <a:off x="325027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41"/>
            <p:custDataLst>
              <p:tags r:id="rId5"/>
            </p:custDataLst>
          </p:nvPr>
        </p:nvSpPr>
        <p:spPr>
          <a:xfrm>
            <a:off x="382386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36" hasCustomPrompt="1"/>
            <p:custDataLst>
              <p:tags r:id="rId6"/>
            </p:custDataLst>
          </p:nvPr>
        </p:nvSpPr>
        <p:spPr>
          <a:xfrm>
            <a:off x="382386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8" name="LAYOUT BODY"/>
          <p:cNvSpPr>
            <a:spLocks noGrp="1"/>
          </p:cNvSpPr>
          <p:nvPr>
            <p:ph sz="quarter" idx="46"/>
            <p:custDataLst>
              <p:tags r:id="rId7"/>
            </p:custDataLst>
          </p:nvPr>
        </p:nvSpPr>
        <p:spPr>
          <a:xfrm>
            <a:off x="611816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8"/>
            </p:custDataLst>
          </p:nvPr>
        </p:nvSpPr>
        <p:spPr>
          <a:xfrm>
            <a:off x="611816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5" name="LAYOUT BODY"/>
          <p:cNvSpPr>
            <a:spLocks noGrp="1"/>
          </p:cNvSpPr>
          <p:nvPr>
            <p:ph sz="quarter" idx="43"/>
            <p:custDataLst>
              <p:tags r:id="rId9"/>
            </p:custDataLst>
          </p:nvPr>
        </p:nvSpPr>
        <p:spPr>
          <a:xfrm>
            <a:off x="325027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325027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40"/>
            <p:custDataLst>
              <p:tags r:id="rId11"/>
            </p:custDataLst>
          </p:nvPr>
        </p:nvSpPr>
        <p:spPr>
          <a:xfrm>
            <a:off x="382386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12"/>
            </p:custDataLst>
          </p:nvPr>
        </p:nvSpPr>
        <p:spPr>
          <a:xfrm>
            <a:off x="382386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7" name="LAYOUT BODY"/>
          <p:cNvSpPr>
            <a:spLocks noGrp="1"/>
          </p:cNvSpPr>
          <p:nvPr>
            <p:ph sz="quarter" idx="45"/>
            <p:custDataLst>
              <p:tags r:id="rId13"/>
            </p:custDataLst>
          </p:nvPr>
        </p:nvSpPr>
        <p:spPr>
          <a:xfrm>
            <a:off x="6118167" y="1813098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14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42"/>
            <p:custDataLst>
              <p:tags r:id="rId15"/>
            </p:custDataLst>
          </p:nvPr>
        </p:nvSpPr>
        <p:spPr>
          <a:xfrm>
            <a:off x="3250277" y="181310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6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12"/>
            <p:custDataLst>
              <p:tags r:id="rId17"/>
            </p:custDataLst>
          </p:nvPr>
        </p:nvSpPr>
        <p:spPr>
          <a:xfrm>
            <a:off x="382386" y="1813099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8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3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9" name="DOCUMENT ID" hidden="1"/>
          <p:cNvSpPr txBox="1"/>
          <p:nvPr>
            <p:custDataLst>
              <p:tags r:id="rId2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5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52" name="Straight Connector 5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71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DOCUMENT ID" hidden="1"/>
          <p:cNvSpPr txBox="1"/>
          <p:nvPr userDrawn="1">
            <p:custDataLst>
              <p:tags r:id="rId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cxnSp>
        <p:nvCxnSpPr>
          <p:cNvPr id="16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1" name="Straight Connector 2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529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1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HEADING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7" name="DOCUMENT ID" hidden="1"/>
          <p:cNvSpPr txBox="1"/>
          <p:nvPr userDrawn="1">
            <p:custDataLst>
              <p:tags r:id="rId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3" name="Straight Connector 2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0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1" y="1812176"/>
            <a:ext cx="3042458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32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1x1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55E24D6-7D0A-470C-80AD-CB9E4DCBF649}" type="slidenum">
              <a:rPr lang="en-US" sz="600">
                <a:solidFill>
                  <a:prstClr val="black"/>
                </a:solidFill>
                <a:latin typeface="Arial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1"/>
            </p:custDataLst>
          </p:nvPr>
        </p:nvSpPr>
        <p:spPr>
          <a:xfrm>
            <a:off x="382385" y="5694220"/>
            <a:ext cx="8354291" cy="174567"/>
          </a:xfrm>
          <a:noFill/>
        </p:spPr>
        <p:txBody>
          <a:bodyPr lIns="0" tIns="49770" rIns="0" bIns="0" anchor="b">
            <a:noAutofit/>
          </a:bodyPr>
          <a:lstStyle>
            <a:lvl1pPr marL="0" indent="0">
              <a:buNone/>
              <a:defRPr sz="700" b="0" baseline="0">
                <a:solidFill>
                  <a:schemeClr val="tx1"/>
                </a:solidFill>
                <a:latin typeface="Frutiger 45 Light" panose="020B0603020202020204" pitchFamily="34" charset="0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2385" y="1687492"/>
            <a:ext cx="8354291" cy="4006735"/>
          </a:xfrm>
        </p:spPr>
        <p:txBody>
          <a:bodyPr lIns="0" tIns="0" rIns="0" bIns="0">
            <a:noAutofit/>
          </a:bodyPr>
          <a:lstStyle>
            <a:lvl1pPr marL="217456" indent="-217456">
              <a:buClr>
                <a:srgbClr val="575756"/>
              </a:buClr>
              <a:buSzPct val="100000"/>
              <a:buFont typeface="Symbol" pitchFamily="18" charset="2"/>
              <a:buChar char="·"/>
              <a:defRPr sz="900">
                <a:latin typeface="Frutiger 45 Light" panose="020B0603020202020204" pitchFamily="34" charset="0"/>
              </a:defRPr>
            </a:lvl1pPr>
            <a:lvl2pPr marL="413450" indent="-208895">
              <a:buClr>
                <a:srgbClr val="575756"/>
              </a:buClr>
              <a:tabLst/>
              <a:defRPr sz="900">
                <a:latin typeface="Frutiger 45 Light" panose="020B0603020202020204" pitchFamily="34" charset="0"/>
              </a:defRPr>
            </a:lvl2pPr>
            <a:lvl3pPr marL="625216" indent="-206015">
              <a:buClr>
                <a:srgbClr val="575756"/>
              </a:buClr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3pPr>
            <a:lvl4pPr marL="829779" indent="-204570" defTabSz="829779">
              <a:buClr>
                <a:srgbClr val="575756"/>
              </a:buClr>
              <a:buSzPct val="84000"/>
              <a:defRPr sz="900">
                <a:latin typeface="Frutiger 45 Light" panose="020B0603020202020204" pitchFamily="34" charset="0"/>
              </a:defRPr>
            </a:lvl4pPr>
            <a:lvl5pPr marL="1045516" indent="-215745">
              <a:buClr>
                <a:srgbClr val="575756"/>
              </a:buClr>
              <a:buSzPct val="84000"/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5pPr>
            <a:lvl6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6pPr>
            <a:lvl7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7pPr>
            <a:lvl8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8pPr>
            <a:lvl9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LAYOUT HEADER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382385" y="1362364"/>
            <a:ext cx="8354291" cy="323273"/>
          </a:xfr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500" b="0" i="1" baseline="0">
                <a:solidFill>
                  <a:schemeClr val="tx1"/>
                </a:solidFill>
                <a:latin typeface="+mj-l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200" b="0" cap="all" baseline="0" dirty="0">
                <a:solidFill>
                  <a:srgbClr val="575756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 userDrawn="1">
            <p:custDataLst>
              <p:tags r:id="rId5"/>
            </p:custDataLst>
          </p:nvPr>
        </p:nvSpPr>
        <p:spPr>
          <a:xfrm>
            <a:off x="2088977" y="382405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[printed: ____] [saved: ____] C:\ProgramData\PresXpress\PresXpress\PresPrint.potx</a:t>
            </a:r>
          </a:p>
        </p:txBody>
      </p:sp>
      <p:grpSp>
        <p:nvGrpSpPr>
          <p:cNvPr id="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1" name="Straight Connector 1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  <a:latin typeface="Arial"/>
              </a:rPr>
              <a:t>Draft</a:t>
            </a:r>
            <a:endParaRPr lang="en-US" sz="2200" b="1" dirty="0">
              <a:solidFill>
                <a:srgbClr val="E6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5" y="6355636"/>
            <a:ext cx="648000" cy="23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THIN BLUE LINE"/>
          <p:cNvCxnSpPr/>
          <p:nvPr userDrawn="1"/>
        </p:nvCxnSpPr>
        <p:spPr>
          <a:xfrm>
            <a:off x="382385" y="1138375"/>
            <a:ext cx="8354291" cy="0"/>
          </a:xfrm>
          <a:prstGeom prst="line">
            <a:avLst/>
          </a:prstGeom>
          <a:ln w="3175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373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EATE DATE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382386" y="6421097"/>
            <a:ext cx="3250276" cy="237827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 sz="1100">
                <a:latin typeface="Frutiger 45 Ligh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z="1500" b="0" dirty="0"/>
              <a:t>&lt;&lt;COVER PAGE DATE&gt;&gt;</a:t>
            </a:r>
          </a:p>
        </p:txBody>
      </p:sp>
      <p:sp>
        <p:nvSpPr>
          <p:cNvPr id="3" name="PRESENTATION INFOLIN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382386" y="3158836"/>
            <a:ext cx="7456516" cy="2743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None/>
              <a:defRPr sz="1800" i="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  <a:lvl2pPr marL="456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&lt;&lt;Presentation subtitle / info line&gt;&gt;</a:t>
            </a:r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82386" y="1978435"/>
            <a:ext cx="7456516" cy="856211"/>
          </a:xfrm>
        </p:spPr>
        <p:txBody>
          <a:bodyPr lIns="0" tIns="33198" rIns="0" bIns="33198" anchor="b" anchorCtr="0">
            <a:noAutofit/>
          </a:bodyPr>
          <a:lstStyle>
            <a:lvl1pPr>
              <a:lnSpc>
                <a:spcPts val="3818"/>
              </a:lnSpc>
              <a:spcAft>
                <a:spcPts val="3818"/>
              </a:spcAft>
              <a:defRPr sz="36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&lt;&lt;Presentation title&gt;&gt;</a:t>
            </a:r>
          </a:p>
        </p:txBody>
      </p:sp>
      <p:sp>
        <p:nvSpPr>
          <p:cNvPr id="10" name="SECURITY TEX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16204" y="656998"/>
            <a:ext cx="1812175" cy="184666"/>
          </a:xfrm>
          <a:prstGeom prst="rect">
            <a:avLst/>
          </a:prstGeom>
        </p:spPr>
        <p:txBody>
          <a:bodyPr vert="horz" wrap="square" lIns="66395" tIns="0" rIns="0" bIns="0" rtlCol="0" anchor="b" anchorCtr="0">
            <a:spAutoFit/>
          </a:bodyPr>
          <a:lstStyle>
            <a:lvl1pPr marL="0" indent="0" algn="l" defTabSz="1005505" rtl="0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973" indent="-314218" algn="l" defTabSz="10055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56881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759633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62384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765137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890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0641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3393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Strictly Confidential</a:t>
            </a:r>
          </a:p>
        </p:txBody>
      </p:sp>
      <p:sp>
        <p:nvSpPr>
          <p:cNvPr id="7" name="PRESENTATION AUTHOR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382385" y="3956858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Author&gt;&gt;</a:t>
            </a:r>
          </a:p>
        </p:txBody>
      </p:sp>
      <p:sp>
        <p:nvSpPr>
          <p:cNvPr id="9" name="PRESENTATION AUTHOR FUNCTION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382385" y="4181302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 function&gt;&gt;</a:t>
            </a:r>
          </a:p>
        </p:txBody>
      </p:sp>
      <p:sp>
        <p:nvSpPr>
          <p:cNvPr id="4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7065818" y="819727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515404"/>
            <a:ext cx="1007509" cy="3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958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382385" y="2211188"/>
            <a:ext cx="6924502" cy="1753985"/>
          </a:xfrm>
          <a:prstGeom prst="rect">
            <a:avLst/>
          </a:prstGeom>
        </p:spPr>
        <p:txBody>
          <a:bodyPr lIns="0" tIns="41499" rIns="0" bIns="41499">
            <a:noAutofit/>
          </a:bodyPr>
          <a:lstStyle>
            <a:lvl1pPr marL="0" indent="0" algn="l">
              <a:buNone/>
              <a:defRPr sz="29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  <a:lvl2pPr marL="456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&lt;&lt;Divider title&gt;&gt;</a:t>
            </a:r>
          </a:p>
        </p:txBody>
      </p:sp>
      <p:sp>
        <p:nvSpPr>
          <p:cNvPr id="6" name="DIVIDER NUMBER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82388" y="1895317"/>
            <a:ext cx="6234545" cy="349135"/>
          </a:xfrm>
        </p:spPr>
        <p:txBody>
          <a:bodyPr lIns="0" tIns="41499" rIns="0" bIns="41499" anchor="t" anchorCtr="0">
            <a:noAutofit/>
          </a:bodyPr>
          <a:lstStyle>
            <a:lvl1pPr>
              <a:defRPr sz="160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</a:lstStyle>
          <a:p>
            <a:r>
              <a:rPr lang="en-US" dirty="0"/>
              <a:t>Click to edit Section / Appendix number</a:t>
            </a:r>
          </a:p>
        </p:txBody>
      </p:sp>
    </p:spTree>
    <p:extLst>
      <p:ext uri="{BB962C8B-B14F-4D97-AF65-F5344CB8AC3E}">
        <p14:creationId xmlns:p14="http://schemas.microsoft.com/office/powerpoint/2010/main" val="1670591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4" name="TOC BODY"/>
          <p:cNvSpPr>
            <a:spLocks noGrp="1"/>
          </p:cNvSpPr>
          <p:nvPr>
            <p:ph type="body" sz="quarter" idx="12"/>
            <p:custDataLst>
              <p:tags r:id="rId1"/>
            </p:custDataLst>
          </p:nvPr>
        </p:nvSpPr>
        <p:spPr>
          <a:xfrm>
            <a:off x="382385" y="1364332"/>
            <a:ext cx="8354291" cy="472608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1489" indent="-341489">
              <a:buNone/>
              <a:defRPr sz="1100">
                <a:latin typeface="Frutiger 45 Ligh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OC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909"/>
              </a:lnSpc>
              <a:defRPr sz="2500">
                <a:solidFill>
                  <a:schemeClr val="tx1"/>
                </a:solidFill>
                <a:latin typeface="Frutiger 45 Light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12" name="DOCUMENT ID" hidden="1"/>
          <p:cNvSpPr txBox="1"/>
          <p:nvPr>
            <p:custDataLst>
              <p:tags r:id="rId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0" name="Straight Connector 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raftStamp" hidden="1"/>
          <p:cNvSpPr txBox="1"/>
          <p:nvPr userDrawn="1">
            <p:custDataLst>
              <p:tags r:id="rId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86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90" y="1487979"/>
            <a:ext cx="8354290" cy="43544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1pPr>
            <a:lvl2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2pPr>
            <a:lvl3pPr marL="206055" indent="-206055">
              <a:spcBef>
                <a:spcPts val="600"/>
              </a:spcBef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  <a:cs typeface="Aharoni" pitchFamily="2" charset="-79"/>
              </a:defRPr>
            </a:lvl3pPr>
            <a:lvl4pPr marL="417855" indent="-207496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  <a:cs typeface="Aharoni" pitchFamily="2" charset="-79"/>
              </a:defRPr>
            </a:lvl4pPr>
            <a:lvl5pPr marL="623899" indent="-204610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Aharoni" pitchFamily="2" charset="-79"/>
              </a:defRPr>
            </a:lvl5pPr>
            <a:lvl6pPr marL="623899" indent="-204610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THIN BLUE LINE"/>
          <p:cNvCxnSpPr/>
          <p:nvPr>
            <p:custDataLst>
              <p:tags r:id="rId2"/>
            </p:custDataLst>
          </p:nvPr>
        </p:nvCxnSpPr>
        <p:spPr>
          <a:xfrm>
            <a:off x="382385" y="93806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2" name="Straight Connector 2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290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3865891"/>
              </p:ext>
            </p:extLst>
          </p:nvPr>
        </p:nvGraphicFramePr>
        <p:xfrm>
          <a:off x="1459" y="1459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9" y="1459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4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631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9004" y="181217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900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1" name="MESSAGE CONCLUSION"/>
          <p:cNvSpPr>
            <a:spLocks noGrp="1"/>
          </p:cNvSpPr>
          <p:nvPr>
            <p:ph type="body" sz="quarter" idx="27" hasCustomPrompt="1"/>
            <p:custDataLst>
              <p:tags r:id="rId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buClr>
                <a:schemeClr val="tx1"/>
              </a:buClr>
              <a:buSzPct val="84000"/>
              <a:defRPr>
                <a:latin typeface="UBSHeadline"/>
              </a:defRPr>
            </a:lvl6pPr>
            <a:lvl7pPr>
              <a:buClr>
                <a:schemeClr val="tx1"/>
              </a:buClr>
              <a:buSzPct val="84000"/>
              <a:defRPr>
                <a:latin typeface="UBSHeadline"/>
              </a:defRPr>
            </a:lvl7pPr>
            <a:lvl8pPr>
              <a:buClr>
                <a:schemeClr val="tx1"/>
              </a:buClr>
              <a:buSzPct val="84000"/>
              <a:defRPr>
                <a:latin typeface="UBSHeadline"/>
              </a:defRPr>
            </a:lvl8pPr>
            <a:lvl9pPr>
              <a:buClr>
                <a:schemeClr val="tx1"/>
              </a:buClr>
              <a:buSzPct val="84000"/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11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1812177"/>
            <a:ext cx="6317673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2" name="MESSAGE CONCLUSION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82386" y="1487976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943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2416524" y="398549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6524" y="1812176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5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318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5677593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3988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7650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8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1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4" y="1812175"/>
            <a:ext cx="6317673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24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2" name="LAYOUT BODY"/>
          <p:cNvSpPr>
            <a:spLocks noGrp="1"/>
          </p:cNvSpPr>
          <p:nvPr>
            <p:ph sz="quarter" idx="30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35073"/>
            <a:ext cx="3042458" cy="33750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6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2416521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8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MESSAGE CONCLUSION"/>
          <p:cNvSpPr>
            <a:spLocks noGrp="1"/>
          </p:cNvSpPr>
          <p:nvPr>
            <p:ph type="body" sz="quarter" idx="27" hasCustomPrompt="1"/>
            <p:custDataLst>
              <p:tags r:id="rId9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6" name="DOCUMENT ID" hidden="1"/>
          <p:cNvSpPr txBox="1"/>
          <p:nvPr>
            <p:custDataLst>
              <p:tags r:id="rId1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5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6" name="Straight Connector 35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54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1" name="LAYOUT BODY"/>
          <p:cNvSpPr>
            <a:spLocks noGrp="1"/>
          </p:cNvSpPr>
          <p:nvPr>
            <p:ph sz="quarter" idx="32"/>
            <p:custDataLst>
              <p:tags r:id="rId1"/>
            </p:custDataLst>
          </p:nvPr>
        </p:nvSpPr>
        <p:spPr>
          <a:xfrm>
            <a:off x="5677593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5677593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LAYOUT HEADER"/>
          <p:cNvSpPr>
            <a:spLocks noGrp="1"/>
          </p:cNvSpPr>
          <p:nvPr>
            <p:ph type="body" idx="24" hasCustomPrompt="1"/>
            <p:custDataLst>
              <p:tags r:id="rId4"/>
            </p:custDataLst>
          </p:nvPr>
        </p:nvSpPr>
        <p:spPr>
          <a:xfrm>
            <a:off x="2416521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5677593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6"/>
            </p:custDataLst>
          </p:nvPr>
        </p:nvSpPr>
        <p:spPr>
          <a:xfrm>
            <a:off x="5677593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8"/>
            <p:custDataLst>
              <p:tags r:id="rId7"/>
            </p:custDataLst>
          </p:nvPr>
        </p:nvSpPr>
        <p:spPr>
          <a:xfrm>
            <a:off x="2416521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0"/>
            <p:custDataLst>
              <p:tags r:id="rId9"/>
            </p:custDataLst>
          </p:nvPr>
        </p:nvSpPr>
        <p:spPr>
          <a:xfrm>
            <a:off x="5677593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27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37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0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1" y="1812176"/>
            <a:ext cx="3042458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2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1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4" y="1812175"/>
            <a:ext cx="6317673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280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2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3964944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5677593" y="1812386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2416521" y="1812402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8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40"/>
            <p:custDataLst>
              <p:tags r:id="rId1"/>
            </p:custDataLst>
          </p:nvPr>
        </p:nvSpPr>
        <p:spPr>
          <a:xfrm>
            <a:off x="7315200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3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7315200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39"/>
            <p:custDataLst>
              <p:tags r:id="rId3"/>
            </p:custDataLst>
          </p:nvPr>
        </p:nvSpPr>
        <p:spPr>
          <a:xfrm>
            <a:off x="5677593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LAYOUT HEADER"/>
          <p:cNvSpPr>
            <a:spLocks noGrp="1"/>
          </p:cNvSpPr>
          <p:nvPr>
            <p:ph type="body" idx="29" hasCustomPrompt="1"/>
            <p:custDataLst>
              <p:tags r:id="rId4"/>
            </p:custDataLst>
          </p:nvPr>
        </p:nvSpPr>
        <p:spPr>
          <a:xfrm>
            <a:off x="5677593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36"/>
            <p:custDataLst>
              <p:tags r:id="rId5"/>
            </p:custDataLst>
          </p:nvPr>
        </p:nvSpPr>
        <p:spPr>
          <a:xfrm>
            <a:off x="4048298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048298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0" name="LAYOUT BODY"/>
          <p:cNvSpPr>
            <a:spLocks noGrp="1"/>
          </p:cNvSpPr>
          <p:nvPr>
            <p:ph sz="quarter" idx="35"/>
            <p:custDataLst>
              <p:tags r:id="rId7"/>
            </p:custDataLst>
          </p:nvPr>
        </p:nvSpPr>
        <p:spPr>
          <a:xfrm>
            <a:off x="2416521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1"/>
            <p:custDataLst>
              <p:tags r:id="rId9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38"/>
            <p:custDataLst>
              <p:tags r:id="rId11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12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37"/>
            <p:custDataLst>
              <p:tags r:id="rId13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14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12"/>
            <p:custDataLst>
              <p:tags r:id="rId15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6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MESSAGE CONCLUSION"/>
          <p:cNvSpPr>
            <a:spLocks noGrp="1"/>
          </p:cNvSpPr>
          <p:nvPr>
            <p:ph type="body" sz="quarter" idx="42" hasCustomPrompt="1"/>
            <p:custDataLst>
              <p:tags r:id="rId1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4" name="DOCUMENT ID" hidden="1"/>
          <p:cNvSpPr txBox="1"/>
          <p:nvPr>
            <p:custDataLst>
              <p:tags r:id="rId1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8" name="Straight Connector 4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213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4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8" name="LAYOUT BODY"/>
          <p:cNvSpPr>
            <a:spLocks noGrp="1"/>
          </p:cNvSpPr>
          <p:nvPr>
            <p:ph sz="quarter" idx="36"/>
            <p:custDataLst>
              <p:tags r:id="rId1"/>
            </p:custDataLst>
          </p:nvPr>
        </p:nvSpPr>
        <p:spPr>
          <a:xfrm>
            <a:off x="2416524" y="3965171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3"/>
            <p:custDataLst>
              <p:tags r:id="rId7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8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MESSAGE CONCLUSION"/>
          <p:cNvSpPr>
            <a:spLocks noGrp="1"/>
          </p:cNvSpPr>
          <p:nvPr>
            <p:ph type="body" sz="quarter" idx="37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8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046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6749934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749934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458862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458862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2416521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9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238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Standard_(3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566288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566288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501576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3501576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5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7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8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974" indent="-20172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586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9"/>
            <a:ext cx="689956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/>
            </a:lvl1pPr>
            <a:lvl2pPr marL="0" indent="0">
              <a:buFontTx/>
              <a:buNone/>
              <a:defRPr sz="1000"/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/>
            </a:lvl3pPr>
            <a:lvl4pPr marL="417855" indent="-207496">
              <a:buSzPct val="84000"/>
              <a:buFont typeface="Times New Roman" pitchFamily="18" charset="0"/>
              <a:buChar char="–"/>
              <a:defRPr sz="1000"/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2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3964944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5677593" y="1812386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2416521" y="1812402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180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7"/>
            <a:ext cx="6899564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5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29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070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38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383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31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29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4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5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6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1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6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7" name="Straight Connector 36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4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2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4680068" y="1813100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46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27"/>
            <p:custDataLst>
              <p:tags r:id="rId3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531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17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40"/>
            <p:custDataLst>
              <p:tags r:id="rId1"/>
            </p:custDataLst>
          </p:nvPr>
        </p:nvSpPr>
        <p:spPr>
          <a:xfrm>
            <a:off x="7315200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3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7315200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39"/>
            <p:custDataLst>
              <p:tags r:id="rId3"/>
            </p:custDataLst>
          </p:nvPr>
        </p:nvSpPr>
        <p:spPr>
          <a:xfrm>
            <a:off x="5677593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LAYOUT HEADER"/>
          <p:cNvSpPr>
            <a:spLocks noGrp="1"/>
          </p:cNvSpPr>
          <p:nvPr>
            <p:ph type="body" idx="29" hasCustomPrompt="1"/>
            <p:custDataLst>
              <p:tags r:id="rId4"/>
            </p:custDataLst>
          </p:nvPr>
        </p:nvSpPr>
        <p:spPr>
          <a:xfrm>
            <a:off x="5677593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36"/>
            <p:custDataLst>
              <p:tags r:id="rId5"/>
            </p:custDataLst>
          </p:nvPr>
        </p:nvSpPr>
        <p:spPr>
          <a:xfrm>
            <a:off x="4048298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048298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0" name="LAYOUT BODY"/>
          <p:cNvSpPr>
            <a:spLocks noGrp="1"/>
          </p:cNvSpPr>
          <p:nvPr>
            <p:ph sz="quarter" idx="35"/>
            <p:custDataLst>
              <p:tags r:id="rId7"/>
            </p:custDataLst>
          </p:nvPr>
        </p:nvSpPr>
        <p:spPr>
          <a:xfrm>
            <a:off x="2416521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1"/>
            <p:custDataLst>
              <p:tags r:id="rId9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38"/>
            <p:custDataLst>
              <p:tags r:id="rId11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12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37"/>
            <p:custDataLst>
              <p:tags r:id="rId13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14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12"/>
            <p:custDataLst>
              <p:tags r:id="rId15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6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MESSAGE CONCLUSION"/>
          <p:cNvSpPr>
            <a:spLocks noGrp="1"/>
          </p:cNvSpPr>
          <p:nvPr>
            <p:ph type="body" sz="quarter" idx="42" hasCustomPrompt="1"/>
            <p:custDataLst>
              <p:tags r:id="rId1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4" name="DOCUMENT ID" hidden="1"/>
          <p:cNvSpPr txBox="1"/>
          <p:nvPr>
            <p:custDataLst>
              <p:tags r:id="rId1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8" name="Straight Connector 4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5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3250277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2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82386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4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5"/>
            </p:custDataLst>
          </p:nvPr>
        </p:nvSpPr>
        <p:spPr>
          <a:xfrm>
            <a:off x="6118167" y="1813098"/>
            <a:ext cx="2610196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7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7" name="DOCUMENT ID" hidden="1"/>
          <p:cNvSpPr txBox="1"/>
          <p:nvPr>
            <p:custDataLst>
              <p:tags r:id="rId1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0" name="Straight Connector 3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17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8"/>
            <p:custDataLst>
              <p:tags r:id="rId1"/>
            </p:custDataLst>
          </p:nvPr>
        </p:nvSpPr>
        <p:spPr>
          <a:xfrm>
            <a:off x="611816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6118167" y="364605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325027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382386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6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7"/>
            <p:custDataLst>
              <p:tags r:id="rId7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8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36"/>
            <p:custDataLst>
              <p:tags r:id="rId9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0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2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1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3" name="Straight Connector 4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98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9" name="LAYOUT BODY"/>
          <p:cNvSpPr>
            <a:spLocks noGrp="1"/>
          </p:cNvSpPr>
          <p:nvPr>
            <p:ph sz="quarter" idx="47"/>
            <p:custDataLst>
              <p:tags r:id="rId1"/>
            </p:custDataLst>
          </p:nvPr>
        </p:nvSpPr>
        <p:spPr>
          <a:xfrm>
            <a:off x="611816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LAYOUT HEADER"/>
          <p:cNvSpPr>
            <a:spLocks noGrp="1"/>
          </p:cNvSpPr>
          <p:nvPr>
            <p:ph type="body" idx="39" hasCustomPrompt="1"/>
            <p:custDataLst>
              <p:tags r:id="rId2"/>
            </p:custDataLst>
          </p:nvPr>
        </p:nvSpPr>
        <p:spPr>
          <a:xfrm>
            <a:off x="611816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4"/>
            <p:custDataLst>
              <p:tags r:id="rId3"/>
            </p:custDataLst>
          </p:nvPr>
        </p:nvSpPr>
        <p:spPr>
          <a:xfrm>
            <a:off x="325027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37" hasCustomPrompt="1"/>
            <p:custDataLst>
              <p:tags r:id="rId4"/>
            </p:custDataLst>
          </p:nvPr>
        </p:nvSpPr>
        <p:spPr>
          <a:xfrm>
            <a:off x="325027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41"/>
            <p:custDataLst>
              <p:tags r:id="rId5"/>
            </p:custDataLst>
          </p:nvPr>
        </p:nvSpPr>
        <p:spPr>
          <a:xfrm>
            <a:off x="382386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36" hasCustomPrompt="1"/>
            <p:custDataLst>
              <p:tags r:id="rId6"/>
            </p:custDataLst>
          </p:nvPr>
        </p:nvSpPr>
        <p:spPr>
          <a:xfrm>
            <a:off x="382386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8" name="LAYOUT BODY"/>
          <p:cNvSpPr>
            <a:spLocks noGrp="1"/>
          </p:cNvSpPr>
          <p:nvPr>
            <p:ph sz="quarter" idx="46"/>
            <p:custDataLst>
              <p:tags r:id="rId7"/>
            </p:custDataLst>
          </p:nvPr>
        </p:nvSpPr>
        <p:spPr>
          <a:xfrm>
            <a:off x="611816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8"/>
            </p:custDataLst>
          </p:nvPr>
        </p:nvSpPr>
        <p:spPr>
          <a:xfrm>
            <a:off x="611816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5" name="LAYOUT BODY"/>
          <p:cNvSpPr>
            <a:spLocks noGrp="1"/>
          </p:cNvSpPr>
          <p:nvPr>
            <p:ph sz="quarter" idx="43"/>
            <p:custDataLst>
              <p:tags r:id="rId9"/>
            </p:custDataLst>
          </p:nvPr>
        </p:nvSpPr>
        <p:spPr>
          <a:xfrm>
            <a:off x="325027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325027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40"/>
            <p:custDataLst>
              <p:tags r:id="rId11"/>
            </p:custDataLst>
          </p:nvPr>
        </p:nvSpPr>
        <p:spPr>
          <a:xfrm>
            <a:off x="382386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12"/>
            </p:custDataLst>
          </p:nvPr>
        </p:nvSpPr>
        <p:spPr>
          <a:xfrm>
            <a:off x="382386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7" name="LAYOUT BODY"/>
          <p:cNvSpPr>
            <a:spLocks noGrp="1"/>
          </p:cNvSpPr>
          <p:nvPr>
            <p:ph sz="quarter" idx="45"/>
            <p:custDataLst>
              <p:tags r:id="rId13"/>
            </p:custDataLst>
          </p:nvPr>
        </p:nvSpPr>
        <p:spPr>
          <a:xfrm>
            <a:off x="6118167" y="1813098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14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42"/>
            <p:custDataLst>
              <p:tags r:id="rId15"/>
            </p:custDataLst>
          </p:nvPr>
        </p:nvSpPr>
        <p:spPr>
          <a:xfrm>
            <a:off x="3250277" y="181310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6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12"/>
            <p:custDataLst>
              <p:tags r:id="rId17"/>
            </p:custDataLst>
          </p:nvPr>
        </p:nvSpPr>
        <p:spPr>
          <a:xfrm>
            <a:off x="382386" y="1813099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55" indent="-20605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855" indent="-20749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899" indent="-20461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899" indent="-20893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899" indent="-20605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8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3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9" name="DOCUMENT ID" hidden="1"/>
          <p:cNvSpPr txBox="1"/>
          <p:nvPr>
            <p:custDataLst>
              <p:tags r:id="rId2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5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52" name="Straight Connector 5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45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DOCUMENT ID" hidden="1"/>
          <p:cNvSpPr txBox="1"/>
          <p:nvPr userDrawn="1">
            <p:custDataLst>
              <p:tags r:id="rId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cxnSp>
        <p:nvCxnSpPr>
          <p:cNvPr id="16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1" name="Straight Connector 2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33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1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HEADING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7" name="DOCUMENT ID" hidden="1"/>
          <p:cNvSpPr txBox="1"/>
          <p:nvPr userDrawn="1">
            <p:custDataLst>
              <p:tags r:id="rId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3" name="Straight Connector 2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31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1x1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60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032" eaLnBrk="0" fontAlgn="base" hangingPunct="0">
              <a:spcBef>
                <a:spcPct val="50000"/>
              </a:spcBef>
              <a:spcAft>
                <a:spcPct val="0"/>
              </a:spcAft>
            </a:pPr>
            <a:fld id="{855E24D6-7D0A-470C-80AD-CB9E4DCBF649}" type="slidenum">
              <a:rPr lang="en-US" sz="600">
                <a:solidFill>
                  <a:prstClr val="black"/>
                </a:solidFill>
                <a:latin typeface="Arial"/>
              </a:rPr>
              <a:pPr algn="r" defTabSz="913032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1"/>
            </p:custDataLst>
          </p:nvPr>
        </p:nvSpPr>
        <p:spPr>
          <a:xfrm>
            <a:off x="382385" y="5694220"/>
            <a:ext cx="8354291" cy="174567"/>
          </a:xfrm>
          <a:noFill/>
        </p:spPr>
        <p:txBody>
          <a:bodyPr lIns="0" tIns="49780" rIns="0" bIns="0" anchor="b">
            <a:noAutofit/>
          </a:bodyPr>
          <a:lstStyle>
            <a:lvl1pPr marL="0" indent="0">
              <a:buNone/>
              <a:defRPr sz="700" b="0" baseline="0">
                <a:solidFill>
                  <a:schemeClr val="tx1"/>
                </a:solidFill>
                <a:latin typeface="Frutiger 45 Light" panose="020B0603020202020204" pitchFamily="34" charset="0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2385" y="1687492"/>
            <a:ext cx="8354291" cy="4006735"/>
          </a:xfrm>
        </p:spPr>
        <p:txBody>
          <a:bodyPr lIns="0" tIns="0" rIns="0" bIns="0">
            <a:noAutofit/>
          </a:bodyPr>
          <a:lstStyle>
            <a:lvl1pPr marL="217500" indent="-217500">
              <a:buClr>
                <a:srgbClr val="575756"/>
              </a:buClr>
              <a:buSzPct val="100000"/>
              <a:buFont typeface="Symbol" pitchFamily="18" charset="2"/>
              <a:buChar char="·"/>
              <a:defRPr sz="900">
                <a:latin typeface="Frutiger 45 Light" panose="020B0603020202020204" pitchFamily="34" charset="0"/>
              </a:defRPr>
            </a:lvl1pPr>
            <a:lvl2pPr marL="413534" indent="-208935">
              <a:buClr>
                <a:srgbClr val="575756"/>
              </a:buClr>
              <a:tabLst/>
              <a:defRPr sz="900">
                <a:latin typeface="Frutiger 45 Light" panose="020B0603020202020204" pitchFamily="34" charset="0"/>
              </a:defRPr>
            </a:lvl2pPr>
            <a:lvl3pPr marL="625341" indent="-206055">
              <a:buClr>
                <a:srgbClr val="575756"/>
              </a:buClr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3pPr>
            <a:lvl4pPr marL="829945" indent="-204610" defTabSz="829945">
              <a:buClr>
                <a:srgbClr val="575756"/>
              </a:buClr>
              <a:buSzPct val="84000"/>
              <a:defRPr sz="900">
                <a:latin typeface="Frutiger 45 Light" panose="020B0603020202020204" pitchFamily="34" charset="0"/>
              </a:defRPr>
            </a:lvl4pPr>
            <a:lvl5pPr marL="1045725" indent="-215787">
              <a:buClr>
                <a:srgbClr val="575756"/>
              </a:buClr>
              <a:buSzPct val="84000"/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5pPr>
            <a:lvl6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6pPr>
            <a:lvl7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7pPr>
            <a:lvl8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8pPr>
            <a:lvl9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LAYOUT HEADER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382385" y="1362364"/>
            <a:ext cx="8354291" cy="323273"/>
          </a:xfrm>
          <a:noFill/>
        </p:spPr>
        <p:txBody>
          <a:bodyPr lIns="0" tIns="0" rIns="0" bIns="33187" anchor="t" anchorCtr="0">
            <a:noAutofit/>
          </a:bodyPr>
          <a:lstStyle>
            <a:lvl1pPr marL="0" indent="0">
              <a:buNone/>
              <a:defRPr sz="1500" b="0" i="1" baseline="0">
                <a:solidFill>
                  <a:schemeClr val="tx1"/>
                </a:solidFill>
                <a:latin typeface="+mj-lt"/>
              </a:defRPr>
            </a:lvl1pPr>
            <a:lvl2pPr marL="456318" indent="0">
              <a:buNone/>
              <a:defRPr sz="2000" b="1"/>
            </a:lvl2pPr>
            <a:lvl3pPr marL="912636" indent="0">
              <a:buNone/>
              <a:defRPr sz="1800" b="1"/>
            </a:lvl3pPr>
            <a:lvl4pPr marL="1368952" indent="0">
              <a:buNone/>
              <a:defRPr sz="1600" b="1"/>
            </a:lvl4pPr>
            <a:lvl5pPr marL="1825267" indent="0">
              <a:buNone/>
              <a:defRPr sz="1600" b="1"/>
            </a:lvl5pPr>
            <a:lvl6pPr marL="2281583" indent="0">
              <a:buNone/>
              <a:defRPr sz="1600" b="1"/>
            </a:lvl6pPr>
            <a:lvl7pPr marL="2737900" indent="0">
              <a:buNone/>
              <a:defRPr sz="1600" b="1"/>
            </a:lvl7pPr>
            <a:lvl8pPr marL="3194212" indent="0">
              <a:buNone/>
              <a:defRPr sz="1600" b="1"/>
            </a:lvl8pPr>
            <a:lvl9pPr marL="365053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200" b="0" cap="all" baseline="0" dirty="0">
                <a:solidFill>
                  <a:srgbClr val="575756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 userDrawn="1">
            <p:custDataLst>
              <p:tags r:id="rId5"/>
            </p:custDataLst>
          </p:nvPr>
        </p:nvSpPr>
        <p:spPr>
          <a:xfrm>
            <a:off x="2088977" y="382403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[printed: ____] [saved: ____] C:\ProgramData\PresXpress\PresXpress\PresPrint.potx</a:t>
            </a:r>
          </a:p>
        </p:txBody>
      </p:sp>
      <p:grpSp>
        <p:nvGrpSpPr>
          <p:cNvPr id="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1" name="Straight Connector 1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  <a:latin typeface="Arial"/>
              </a:rPr>
              <a:t>Draft</a:t>
            </a:r>
            <a:endParaRPr lang="en-US" sz="2200" b="1" dirty="0">
              <a:solidFill>
                <a:srgbClr val="E6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5" y="6355636"/>
            <a:ext cx="648000" cy="23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THIN BLUE LINE"/>
          <p:cNvCxnSpPr/>
          <p:nvPr userDrawn="1"/>
        </p:nvCxnSpPr>
        <p:spPr>
          <a:xfrm>
            <a:off x="382385" y="1138375"/>
            <a:ext cx="8354291" cy="0"/>
          </a:xfrm>
          <a:prstGeom prst="line">
            <a:avLst/>
          </a:prstGeom>
          <a:ln w="3175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4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8" name="LAYOUT BODY"/>
          <p:cNvSpPr>
            <a:spLocks noGrp="1"/>
          </p:cNvSpPr>
          <p:nvPr>
            <p:ph sz="quarter" idx="36"/>
            <p:custDataLst>
              <p:tags r:id="rId1"/>
            </p:custDataLst>
          </p:nvPr>
        </p:nvSpPr>
        <p:spPr>
          <a:xfrm>
            <a:off x="2416524" y="3965171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3"/>
            <p:custDataLst>
              <p:tags r:id="rId7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8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MESSAGE CONCLUSION"/>
          <p:cNvSpPr>
            <a:spLocks noGrp="1"/>
          </p:cNvSpPr>
          <p:nvPr>
            <p:ph type="body" sz="quarter" idx="37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8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3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6749934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749934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458862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458862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2416521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9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Standard_(3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566288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566288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501576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3501576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5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7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8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6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9"/>
            <a:ext cx="689956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/>
            </a:lvl1pPr>
            <a:lvl2pPr marL="0" indent="0">
              <a:buFontTx/>
              <a:buNone/>
              <a:defRPr sz="1000"/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/>
            </a:lvl3pPr>
            <a:lvl4pPr marL="417772" indent="-207456">
              <a:buSzPct val="84000"/>
              <a:buFont typeface="Times New Roman" pitchFamily="18" charset="0"/>
              <a:buChar char="–"/>
              <a:defRPr sz="1000"/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382385" y="2211188"/>
            <a:ext cx="6924502" cy="1753985"/>
          </a:xfrm>
          <a:prstGeom prst="rect">
            <a:avLst/>
          </a:prstGeom>
        </p:spPr>
        <p:txBody>
          <a:bodyPr lIns="0" tIns="41491" rIns="0" bIns="41491">
            <a:noAutofit/>
          </a:bodyPr>
          <a:lstStyle>
            <a:lvl1pPr marL="0" indent="0" algn="l">
              <a:buNone/>
              <a:defRPr sz="29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  <a:lvl2pPr marL="4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&lt;&lt;Divider title&gt;&gt;</a:t>
            </a:r>
          </a:p>
        </p:txBody>
      </p:sp>
      <p:sp>
        <p:nvSpPr>
          <p:cNvPr id="6" name="DIVIDER NUMBER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82388" y="1895319"/>
            <a:ext cx="6234545" cy="349135"/>
          </a:xfrm>
        </p:spPr>
        <p:txBody>
          <a:bodyPr lIns="0" tIns="41491" rIns="0" bIns="41491" anchor="t" anchorCtr="0">
            <a:noAutofit/>
          </a:bodyPr>
          <a:lstStyle>
            <a:lvl1pPr>
              <a:defRPr sz="160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</a:lstStyle>
          <a:p>
            <a:r>
              <a:rPr lang="en-US" dirty="0"/>
              <a:t>Click to edit Section / Appendix number</a:t>
            </a:r>
          </a:p>
        </p:txBody>
      </p:sp>
    </p:spTree>
    <p:extLst>
      <p:ext uri="{BB962C8B-B14F-4D97-AF65-F5344CB8AC3E}">
        <p14:creationId xmlns:p14="http://schemas.microsoft.com/office/powerpoint/2010/main" val="1246787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7"/>
            <a:ext cx="6899564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1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20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54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31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29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4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5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6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1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6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7" name="Straight Connector 36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39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2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4680068" y="1813100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3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27"/>
            <p:custDataLst>
              <p:tags r:id="rId3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9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1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4" name="TOC BODY"/>
          <p:cNvSpPr>
            <a:spLocks noGrp="1"/>
          </p:cNvSpPr>
          <p:nvPr>
            <p:ph type="body" sz="quarter" idx="12"/>
            <p:custDataLst>
              <p:tags r:id="rId1"/>
            </p:custDataLst>
          </p:nvPr>
        </p:nvSpPr>
        <p:spPr>
          <a:xfrm>
            <a:off x="382385" y="1364334"/>
            <a:ext cx="8354291" cy="472608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1421" indent="-341421">
              <a:buNone/>
              <a:defRPr sz="1100">
                <a:latin typeface="Frutiger 45 Ligh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OC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909"/>
              </a:lnSpc>
              <a:defRPr sz="2500">
                <a:solidFill>
                  <a:schemeClr val="tx1"/>
                </a:solidFill>
                <a:latin typeface="Frutiger 45 Light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12" name="DOCUMENT ID" hidden="1"/>
          <p:cNvSpPr txBox="1"/>
          <p:nvPr>
            <p:custDataLst>
              <p:tags r:id="rId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0" name="Straight Connector 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raftStamp" hidden="1"/>
          <p:cNvSpPr txBox="1"/>
          <p:nvPr userDrawn="1">
            <p:custDataLst>
              <p:tags r:id="rId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8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3250277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2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82386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4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5"/>
            </p:custDataLst>
          </p:nvPr>
        </p:nvSpPr>
        <p:spPr>
          <a:xfrm>
            <a:off x="6118167" y="1813098"/>
            <a:ext cx="2610196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7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7" name="DOCUMENT ID" hidden="1"/>
          <p:cNvSpPr txBox="1"/>
          <p:nvPr>
            <p:custDataLst>
              <p:tags r:id="rId1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0" name="Straight Connector 3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1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8"/>
            <p:custDataLst>
              <p:tags r:id="rId1"/>
            </p:custDataLst>
          </p:nvPr>
        </p:nvSpPr>
        <p:spPr>
          <a:xfrm>
            <a:off x="611816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6118167" y="364605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325027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382386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6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7"/>
            <p:custDataLst>
              <p:tags r:id="rId7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8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36"/>
            <p:custDataLst>
              <p:tags r:id="rId9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0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2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1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3" name="Straight Connector 4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9" name="LAYOUT BODY"/>
          <p:cNvSpPr>
            <a:spLocks noGrp="1"/>
          </p:cNvSpPr>
          <p:nvPr>
            <p:ph sz="quarter" idx="47"/>
            <p:custDataLst>
              <p:tags r:id="rId1"/>
            </p:custDataLst>
          </p:nvPr>
        </p:nvSpPr>
        <p:spPr>
          <a:xfrm>
            <a:off x="611816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LAYOUT HEADER"/>
          <p:cNvSpPr>
            <a:spLocks noGrp="1"/>
          </p:cNvSpPr>
          <p:nvPr>
            <p:ph type="body" idx="39" hasCustomPrompt="1"/>
            <p:custDataLst>
              <p:tags r:id="rId2"/>
            </p:custDataLst>
          </p:nvPr>
        </p:nvSpPr>
        <p:spPr>
          <a:xfrm>
            <a:off x="611816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4"/>
            <p:custDataLst>
              <p:tags r:id="rId3"/>
            </p:custDataLst>
          </p:nvPr>
        </p:nvSpPr>
        <p:spPr>
          <a:xfrm>
            <a:off x="325027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37" hasCustomPrompt="1"/>
            <p:custDataLst>
              <p:tags r:id="rId4"/>
            </p:custDataLst>
          </p:nvPr>
        </p:nvSpPr>
        <p:spPr>
          <a:xfrm>
            <a:off x="325027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41"/>
            <p:custDataLst>
              <p:tags r:id="rId5"/>
            </p:custDataLst>
          </p:nvPr>
        </p:nvSpPr>
        <p:spPr>
          <a:xfrm>
            <a:off x="382386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36" hasCustomPrompt="1"/>
            <p:custDataLst>
              <p:tags r:id="rId6"/>
            </p:custDataLst>
          </p:nvPr>
        </p:nvSpPr>
        <p:spPr>
          <a:xfrm>
            <a:off x="382386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8" name="LAYOUT BODY"/>
          <p:cNvSpPr>
            <a:spLocks noGrp="1"/>
          </p:cNvSpPr>
          <p:nvPr>
            <p:ph sz="quarter" idx="46"/>
            <p:custDataLst>
              <p:tags r:id="rId7"/>
            </p:custDataLst>
          </p:nvPr>
        </p:nvSpPr>
        <p:spPr>
          <a:xfrm>
            <a:off x="611816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8"/>
            </p:custDataLst>
          </p:nvPr>
        </p:nvSpPr>
        <p:spPr>
          <a:xfrm>
            <a:off x="611816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5" name="LAYOUT BODY"/>
          <p:cNvSpPr>
            <a:spLocks noGrp="1"/>
          </p:cNvSpPr>
          <p:nvPr>
            <p:ph sz="quarter" idx="43"/>
            <p:custDataLst>
              <p:tags r:id="rId9"/>
            </p:custDataLst>
          </p:nvPr>
        </p:nvSpPr>
        <p:spPr>
          <a:xfrm>
            <a:off x="325027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325027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40"/>
            <p:custDataLst>
              <p:tags r:id="rId11"/>
            </p:custDataLst>
          </p:nvPr>
        </p:nvSpPr>
        <p:spPr>
          <a:xfrm>
            <a:off x="382386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12"/>
            </p:custDataLst>
          </p:nvPr>
        </p:nvSpPr>
        <p:spPr>
          <a:xfrm>
            <a:off x="382386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7" name="LAYOUT BODY"/>
          <p:cNvSpPr>
            <a:spLocks noGrp="1"/>
          </p:cNvSpPr>
          <p:nvPr>
            <p:ph sz="quarter" idx="45"/>
            <p:custDataLst>
              <p:tags r:id="rId13"/>
            </p:custDataLst>
          </p:nvPr>
        </p:nvSpPr>
        <p:spPr>
          <a:xfrm>
            <a:off x="6118167" y="1813098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14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42"/>
            <p:custDataLst>
              <p:tags r:id="rId15"/>
            </p:custDataLst>
          </p:nvPr>
        </p:nvSpPr>
        <p:spPr>
          <a:xfrm>
            <a:off x="3250277" y="181310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6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12"/>
            <p:custDataLst>
              <p:tags r:id="rId17"/>
            </p:custDataLst>
          </p:nvPr>
        </p:nvSpPr>
        <p:spPr>
          <a:xfrm>
            <a:off x="382386" y="1813099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8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3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9" name="DOCUMENT ID" hidden="1"/>
          <p:cNvSpPr txBox="1"/>
          <p:nvPr>
            <p:custDataLst>
              <p:tags r:id="rId2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5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52" name="Straight Connector 5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6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DOCUMENT ID" hidden="1"/>
          <p:cNvSpPr txBox="1"/>
          <p:nvPr userDrawn="1">
            <p:custDataLst>
              <p:tags r:id="rId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cxnSp>
        <p:nvCxnSpPr>
          <p:cNvPr id="16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1" name="Straight Connector 2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0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1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HEADING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7" name="DOCUMENT ID" hidden="1"/>
          <p:cNvSpPr txBox="1"/>
          <p:nvPr userDrawn="1">
            <p:custDataLst>
              <p:tags r:id="rId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3" name="Straight Connector 2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2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1x1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55E24D6-7D0A-470C-80AD-CB9E4DCBF649}" type="slidenum">
              <a:rPr lang="en-US" sz="600">
                <a:solidFill>
                  <a:prstClr val="black"/>
                </a:solidFill>
                <a:latin typeface="Arial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1"/>
            </p:custDataLst>
          </p:nvPr>
        </p:nvSpPr>
        <p:spPr>
          <a:xfrm>
            <a:off x="382385" y="5694220"/>
            <a:ext cx="8354291" cy="174567"/>
          </a:xfrm>
          <a:noFill/>
        </p:spPr>
        <p:txBody>
          <a:bodyPr lIns="0" tIns="49770" rIns="0" bIns="0" anchor="b">
            <a:noAutofit/>
          </a:bodyPr>
          <a:lstStyle>
            <a:lvl1pPr marL="0" indent="0">
              <a:buNone/>
              <a:defRPr sz="700" b="0" baseline="0">
                <a:solidFill>
                  <a:schemeClr val="tx1"/>
                </a:solidFill>
                <a:latin typeface="Frutiger 45 Light" panose="020B0603020202020204" pitchFamily="34" charset="0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2385" y="1687492"/>
            <a:ext cx="8354291" cy="4006735"/>
          </a:xfrm>
        </p:spPr>
        <p:txBody>
          <a:bodyPr lIns="0" tIns="0" rIns="0" bIns="0">
            <a:noAutofit/>
          </a:bodyPr>
          <a:lstStyle>
            <a:lvl1pPr marL="217456" indent="-217456">
              <a:buClr>
                <a:srgbClr val="575756"/>
              </a:buClr>
              <a:buSzPct val="100000"/>
              <a:buFont typeface="Symbol" pitchFamily="18" charset="2"/>
              <a:buChar char="·"/>
              <a:defRPr sz="900">
                <a:latin typeface="Frutiger 45 Light" panose="020B0603020202020204" pitchFamily="34" charset="0"/>
              </a:defRPr>
            </a:lvl1pPr>
            <a:lvl2pPr marL="413450" indent="-208895">
              <a:buClr>
                <a:srgbClr val="575756"/>
              </a:buClr>
              <a:tabLst/>
              <a:defRPr sz="900">
                <a:latin typeface="Frutiger 45 Light" panose="020B0603020202020204" pitchFamily="34" charset="0"/>
              </a:defRPr>
            </a:lvl2pPr>
            <a:lvl3pPr marL="625216" indent="-206015">
              <a:buClr>
                <a:srgbClr val="575756"/>
              </a:buClr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3pPr>
            <a:lvl4pPr marL="829779" indent="-204570" defTabSz="829779">
              <a:buClr>
                <a:srgbClr val="575756"/>
              </a:buClr>
              <a:buSzPct val="84000"/>
              <a:defRPr sz="900">
                <a:latin typeface="Frutiger 45 Light" panose="020B0603020202020204" pitchFamily="34" charset="0"/>
              </a:defRPr>
            </a:lvl4pPr>
            <a:lvl5pPr marL="1045516" indent="-215745">
              <a:buClr>
                <a:srgbClr val="575756"/>
              </a:buClr>
              <a:buSzPct val="84000"/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5pPr>
            <a:lvl6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6pPr>
            <a:lvl7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7pPr>
            <a:lvl8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8pPr>
            <a:lvl9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LAYOUT HEADER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382385" y="1362364"/>
            <a:ext cx="8354291" cy="323273"/>
          </a:xfr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500" b="0" i="1" baseline="0">
                <a:solidFill>
                  <a:schemeClr val="tx1"/>
                </a:solidFill>
                <a:latin typeface="+mj-l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200" b="0" cap="all" baseline="0" dirty="0">
                <a:solidFill>
                  <a:srgbClr val="575756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 userDrawn="1">
            <p:custDataLst>
              <p:tags r:id="rId5"/>
            </p:custDataLst>
          </p:nvPr>
        </p:nvSpPr>
        <p:spPr>
          <a:xfrm>
            <a:off x="2088977" y="382405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[printed: ____] [saved: ____] C:\ProgramData\PresXpress\PresXpress\PresPrint.potx</a:t>
            </a:r>
          </a:p>
        </p:txBody>
      </p:sp>
      <p:grpSp>
        <p:nvGrpSpPr>
          <p:cNvPr id="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1" name="Straight Connector 1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  <a:latin typeface="Arial"/>
              </a:rPr>
              <a:t>Draft</a:t>
            </a:r>
            <a:endParaRPr lang="en-US" sz="2200" b="1" dirty="0">
              <a:solidFill>
                <a:srgbClr val="E6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5" y="6355636"/>
            <a:ext cx="648000" cy="23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THIN BLUE LINE"/>
          <p:cNvCxnSpPr/>
          <p:nvPr userDrawn="1"/>
        </p:nvCxnSpPr>
        <p:spPr>
          <a:xfrm>
            <a:off x="382385" y="1138375"/>
            <a:ext cx="8354291" cy="0"/>
          </a:xfrm>
          <a:prstGeom prst="line">
            <a:avLst/>
          </a:prstGeom>
          <a:ln w="3175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69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REATE DATE"/>
          <p:cNvSpPr>
            <a:spLocks noGrp="1"/>
          </p:cNvSpPr>
          <p:nvPr>
            <p:ph type="body" sz="quarter" idx="11" hasCustomPrompt="1"/>
            <p:custDataLst>
              <p:tags r:id="rId1"/>
            </p:custDataLst>
          </p:nvPr>
        </p:nvSpPr>
        <p:spPr>
          <a:xfrm>
            <a:off x="382386" y="6417427"/>
            <a:ext cx="3250276" cy="237827"/>
          </a:xfrm>
        </p:spPr>
        <p:txBody>
          <a:bodyPr>
            <a:sp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 dirty="0"/>
              <a:t>&lt;&lt;COVER PAGE DATE&gt;&gt;</a:t>
            </a:r>
          </a:p>
        </p:txBody>
      </p:sp>
      <p:sp>
        <p:nvSpPr>
          <p:cNvPr id="3" name="PRESENTATION PRESENTER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382400" y="3956858"/>
            <a:ext cx="4544315" cy="24938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1636"/>
              </a:spcBef>
              <a:buNone/>
              <a:defRPr sz="1500" i="0" baseline="0">
                <a:solidFill>
                  <a:schemeClr val="tx1"/>
                </a:solidFill>
                <a:latin typeface="Frutiger 55 Roman"/>
                <a:ea typeface="Arial Unicode MS" pitchFamily="34" charset="-128"/>
              </a:defRPr>
            </a:lvl1pPr>
            <a:lvl2pPr marL="45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&lt;&lt;Presentation presenter&gt;&gt;</a:t>
            </a:r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82386" y="1978435"/>
            <a:ext cx="7456516" cy="856211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818"/>
              </a:lnSpc>
              <a:spcBef>
                <a:spcPts val="3818"/>
              </a:spcBef>
              <a:defRPr sz="36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GB" dirty="0"/>
              <a:t>&lt;&lt;Keyline: short headline&gt;&gt;</a:t>
            </a:r>
          </a:p>
        </p:txBody>
      </p:sp>
      <p:sp>
        <p:nvSpPr>
          <p:cNvPr id="6" name="PRESENTATION INFOLINE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382386" y="3158837"/>
            <a:ext cx="7456516" cy="311727"/>
          </a:xfrm>
        </p:spPr>
        <p:txBody>
          <a:bodyPr/>
          <a:lstStyle>
            <a:lvl1pPr marL="0" marR="0" indent="0" algn="l" defTabSz="912727" rtl="0" eaLnBrk="1" fontAlgn="auto" latinLnBrk="0" hangingPunct="1">
              <a:lnSpc>
                <a:spcPts val="2000"/>
              </a:lnSpc>
              <a:spcBef>
                <a:spcPts val="1636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Symbol" pitchFamily="18" charset="2"/>
              <a:buNone/>
              <a:tabLst/>
              <a:defRPr sz="1600">
                <a:latin typeface="UBSHeadline"/>
              </a:defRPr>
            </a:lvl1pPr>
            <a:lvl2pPr marL="213274" indent="0">
              <a:buNone/>
              <a:defRPr/>
            </a:lvl2pPr>
            <a:lvl3pPr marL="415015" indent="0">
              <a:buNone/>
              <a:defRPr/>
            </a:lvl3pPr>
            <a:lvl4pPr marL="628284" indent="0">
              <a:buNone/>
              <a:defRPr/>
            </a:lvl4pPr>
            <a:lvl5pPr marL="830028" indent="0">
              <a:buNone/>
              <a:defRPr/>
            </a:lvl5pPr>
          </a:lstStyle>
          <a:p>
            <a:pPr marL="0" marR="0" lvl="0" indent="0" algn="l" defTabSz="912727" rtl="0" eaLnBrk="1" fontAlgn="auto" latinLnBrk="0" hangingPunct="1">
              <a:lnSpc>
                <a:spcPct val="100000"/>
              </a:lnSpc>
              <a:spcBef>
                <a:spcPts val="1273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GB" altLang="zh-TW" sz="1800" kern="0" dirty="0">
                <a:latin typeface="UBSHeadline" panose="02040503080702040204" pitchFamily="18" charset="0"/>
              </a:rPr>
              <a:t>&lt;&lt;</a:t>
            </a:r>
            <a:r>
              <a:rPr lang="en-GB" altLang="zh-TW" sz="1800" kern="0" dirty="0" err="1">
                <a:latin typeface="UBSHeadline" panose="02040503080702040204" pitchFamily="18" charset="0"/>
              </a:rPr>
              <a:t>Infoline</a:t>
            </a:r>
            <a:r>
              <a:rPr lang="en-GB" altLang="zh-TW" sz="1800" kern="0" dirty="0">
                <a:latin typeface="UBSHeadline" panose="02040503080702040204" pitchFamily="18" charset="0"/>
              </a:rPr>
              <a:t>: presentation description&gt;&gt;</a:t>
            </a:r>
          </a:p>
        </p:txBody>
      </p:sp>
      <p:sp>
        <p:nvSpPr>
          <p:cNvPr id="7" name="PRESENTATION PRESENTER FUNCTION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383795" y="4181302"/>
            <a:ext cx="4545263" cy="249382"/>
          </a:xfrm>
        </p:spPr>
        <p:txBody>
          <a:bodyPr lIns="0" rIns="0">
            <a:noAutofit/>
          </a:bodyPr>
          <a:lstStyle>
            <a:lvl1pPr marL="0" indent="0">
              <a:spcBef>
                <a:spcPts val="1636"/>
              </a:spcBef>
              <a:buNone/>
              <a:defRPr sz="1500" i="0" baseline="0">
                <a:solidFill>
                  <a:schemeClr val="tx1"/>
                </a:solidFill>
                <a:latin typeface="Frutiger 55 Roman"/>
              </a:defRPr>
            </a:lvl1pPr>
          </a:lstStyle>
          <a:p>
            <a:pPr lvl="0"/>
            <a:r>
              <a:rPr lang="en-GB" dirty="0"/>
              <a:t>&lt;&lt;Presenter function&gt;&gt;</a:t>
            </a:r>
          </a:p>
        </p:txBody>
      </p:sp>
      <p:sp>
        <p:nvSpPr>
          <p:cNvPr id="4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7065818" y="819727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92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381577" y="2211186"/>
            <a:ext cx="8354291" cy="93933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  <a:lvl2pPr marL="45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&lt;&lt;Divider title&gt;&gt;</a:t>
            </a:r>
          </a:p>
        </p:txBody>
      </p:sp>
      <p:sp>
        <p:nvSpPr>
          <p:cNvPr id="6" name="DIVIDER NUMBER"/>
          <p:cNvSpPr>
            <a:spLocks noGrp="1"/>
          </p:cNvSpPr>
          <p:nvPr>
            <p:ph type="ctrTitle" hasCustomPrompt="1"/>
          </p:nvPr>
        </p:nvSpPr>
        <p:spPr>
          <a:xfrm>
            <a:off x="381577" y="1828814"/>
            <a:ext cx="8354291" cy="349135"/>
          </a:xfrm>
        </p:spPr>
        <p:txBody>
          <a:bodyPr lIns="0" tIns="0" rIns="0" bIns="0" anchor="b" anchorCtr="0">
            <a:noAutofit/>
          </a:bodyPr>
          <a:lstStyle>
            <a:lvl1pPr>
              <a:defRPr sz="1600" baseline="0">
                <a:solidFill>
                  <a:schemeClr val="tx1"/>
                </a:solidFill>
                <a:latin typeface="+mj-lt"/>
                <a:ea typeface="Arial Unicode MS" pitchFamily="34" charset="-128"/>
              </a:defRPr>
            </a:lvl1pPr>
          </a:lstStyle>
          <a:p>
            <a:r>
              <a:rPr lang="en-GB" dirty="0"/>
              <a:t>Click to edit Section / Appendix number</a:t>
            </a:r>
          </a:p>
        </p:txBody>
      </p:sp>
    </p:spTree>
    <p:extLst>
      <p:ext uri="{BB962C8B-B14F-4D97-AF65-F5344CB8AC3E}">
        <p14:creationId xmlns:p14="http://schemas.microsoft.com/office/powerpoint/2010/main" val="2211320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259A56D2-6EE4-40D3-BDE6-F5CD68556C61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4" name="TOC BODY"/>
          <p:cNvSpPr>
            <a:spLocks noGrp="1"/>
          </p:cNvSpPr>
          <p:nvPr>
            <p:ph type="body" sz="quarter" idx="12"/>
            <p:custDataLst>
              <p:tags r:id="rId1"/>
            </p:custDataLst>
          </p:nvPr>
        </p:nvSpPr>
        <p:spPr>
          <a:xfrm>
            <a:off x="381577" y="1238611"/>
            <a:ext cx="8354291" cy="4726081"/>
          </a:xfrm>
        </p:spPr>
        <p:txBody>
          <a:bodyPr lIns="0" rIns="0">
            <a:noAutofit/>
          </a:bodyPr>
          <a:lstStyle>
            <a:lvl1pPr marL="0" indent="0">
              <a:buNone/>
              <a:defRPr sz="1500">
                <a:latin typeface="Frutiger 55 Roman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THIN BLUE LINE"/>
          <p:cNvCxnSpPr/>
          <p:nvPr/>
        </p:nvCxnSpPr>
        <p:spPr>
          <a:xfrm>
            <a:off x="381577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OC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8157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909"/>
              </a:lnSpc>
              <a:defRPr sz="2900">
                <a:solidFill>
                  <a:schemeClr val="tx1"/>
                </a:solidFill>
                <a:latin typeface="Frutiger 45 Light"/>
              </a:defRPr>
            </a:lvl1pPr>
          </a:lstStyle>
          <a:p>
            <a:r>
              <a:rPr lang="en-GB" dirty="0"/>
              <a:t>Table of contents</a:t>
            </a:r>
          </a:p>
        </p:txBody>
      </p:sp>
      <p:sp>
        <p:nvSpPr>
          <p:cNvPr id="8" name="DOCUMENT ID" hidden="1"/>
          <p:cNvSpPr txBox="1"/>
          <p:nvPr userDrawn="1">
            <p:custDataLst>
              <p:tags r:id="rId3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3" name="DraftStamp" hidden="1"/>
          <p:cNvSpPr txBox="1"/>
          <p:nvPr userDrawn="1">
            <p:custDataLst>
              <p:tags r:id="rId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90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C9C5D969-4CAD-4F29-8B51-07B8CBAF6BF4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82385" y="1683860"/>
            <a:ext cx="8354291" cy="4326992"/>
          </a:xfrm>
        </p:spPr>
        <p:txBody>
          <a:bodyPr lIns="0" tIns="0" rIns="0" bIns="0">
            <a:noAutofit/>
          </a:bodyPr>
          <a:lstStyle>
            <a:lvl1pPr marL="213274" indent="-213274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9336" indent="-214715">
              <a:defRPr sz="1500">
                <a:latin typeface="Frutiger 55 Roman"/>
              </a:defRPr>
            </a:lvl2pPr>
            <a:lvl3pPr marL="625404" indent="-206075">
              <a:buClr>
                <a:schemeClr val="tx1"/>
              </a:buClr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15808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cxnSp>
        <p:nvCxnSpPr>
          <p:cNvPr id="63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GE HEADING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9" name="DOCUMENT ID" hidden="1"/>
          <p:cNvSpPr txBox="1"/>
          <p:nvPr userDrawn="1">
            <p:custDataLst>
              <p:tags r:id="rId3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4" name="DraftStamp" hidden="1"/>
          <p:cNvSpPr txBox="1"/>
          <p:nvPr userDrawn="1">
            <p:custDataLst>
              <p:tags r:id="rId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33835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90" y="1487979"/>
            <a:ext cx="8354290" cy="43544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1pPr>
            <a:lvl2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2pPr>
            <a:lvl3pPr marL="206015" indent="-206015">
              <a:spcBef>
                <a:spcPts val="600"/>
              </a:spcBef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  <a:cs typeface="Aharoni" pitchFamily="2" charset="-79"/>
              </a:defRPr>
            </a:lvl3pPr>
            <a:lvl4pPr marL="417772" indent="-207456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  <a:cs typeface="Aharoni" pitchFamily="2" charset="-79"/>
              </a:defRPr>
            </a:lvl4pPr>
            <a:lvl5pPr marL="623775" indent="-204570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Aharoni" pitchFamily="2" charset="-79"/>
              </a:defRPr>
            </a:lvl5pPr>
            <a:lvl6pPr marL="623775" indent="-204570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THIN BLUE LINE"/>
          <p:cNvCxnSpPr/>
          <p:nvPr>
            <p:custDataLst>
              <p:tags r:id="rId4"/>
            </p:custDataLst>
          </p:nvPr>
        </p:nvCxnSpPr>
        <p:spPr>
          <a:xfrm>
            <a:off x="382385" y="93806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2" name="Straight Connector 2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1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94976F55-9089-48EE-AE68-8E9544398D42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cxnSp>
        <p:nvCxnSpPr>
          <p:cNvPr id="6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GE HEADING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7" name="DOCUMENT ID" hidden="1"/>
          <p:cNvSpPr txBox="1"/>
          <p:nvPr userDrawn="1">
            <p:custDataLst>
              <p:tags r:id="rId2"/>
            </p:custDataLst>
          </p:nvPr>
        </p:nvSpPr>
        <p:spPr>
          <a:xfrm>
            <a:off x="2087882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40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1x1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855E24D6-7D0A-470C-80AD-CB9E4DCBF649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1"/>
            </p:custDataLst>
          </p:nvPr>
        </p:nvSpPr>
        <p:spPr>
          <a:xfrm>
            <a:off x="382385" y="5694220"/>
            <a:ext cx="8354291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2385" y="1687492"/>
            <a:ext cx="8354291" cy="4006735"/>
          </a:xfrm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 defTabSz="830028">
              <a:buSzPct val="84000"/>
              <a:defRPr sz="1500">
                <a:latin typeface="Frutiger 55 Roman"/>
              </a:defRPr>
            </a:lvl4pPr>
            <a:lvl5pPr marL="1045829" indent="-215808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8" name="LAYOUT HEADER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382385" y="1362364"/>
            <a:ext cx="8354291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5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10" name="DOCUMENT ID" hidden="1"/>
          <p:cNvSpPr txBox="1"/>
          <p:nvPr userDrawn="1">
            <p:custDataLst>
              <p:tags r:id="rId5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2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2451735E-85A4-4643-8094-642905B783F2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2" name="LAYOUT SOURCE"/>
          <p:cNvSpPr>
            <a:spLocks noGrp="1"/>
          </p:cNvSpPr>
          <p:nvPr>
            <p:ph type="body" idx="17" hasCustomPrompt="1"/>
            <p:custDataLst>
              <p:tags r:id="rId1"/>
            </p:custDataLst>
          </p:nvPr>
        </p:nvSpPr>
        <p:spPr>
          <a:xfrm>
            <a:off x="382385" y="5681647"/>
            <a:ext cx="8354291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1" name="LAYOUT BODY"/>
          <p:cNvSpPr>
            <a:spLocks noGrp="1"/>
          </p:cNvSpPr>
          <p:nvPr>
            <p:ph idx="16"/>
            <p:custDataLst>
              <p:tags r:id="rId2"/>
            </p:custDataLst>
          </p:nvPr>
        </p:nvSpPr>
        <p:spPr>
          <a:xfrm>
            <a:off x="382385" y="4010785"/>
            <a:ext cx="8354291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15808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LAYOUT HEADER"/>
          <p:cNvSpPr>
            <a:spLocks noGrp="1"/>
          </p:cNvSpPr>
          <p:nvPr>
            <p:ph type="body" idx="18" hasCustomPrompt="1"/>
            <p:custDataLst>
              <p:tags r:id="rId3"/>
            </p:custDataLst>
          </p:nvPr>
        </p:nvSpPr>
        <p:spPr>
          <a:xfrm>
            <a:off x="382385" y="3685664"/>
            <a:ext cx="8354291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4"/>
            </p:custDataLst>
          </p:nvPr>
        </p:nvSpPr>
        <p:spPr>
          <a:xfrm>
            <a:off x="382385" y="3358347"/>
            <a:ext cx="8354291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82385" y="1687486"/>
            <a:ext cx="8354291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15808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5" y="1362364"/>
            <a:ext cx="8354291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5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10" name="DOCUMENT ID" hidden="1"/>
          <p:cNvSpPr txBox="1"/>
          <p:nvPr userDrawn="1">
            <p:custDataLst>
              <p:tags r:id="rId8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2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2x1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D70D6585-CB7C-4CFA-BD76-44C70BE2929C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2" name="LAYOUT SOURCE"/>
          <p:cNvSpPr>
            <a:spLocks noGrp="1"/>
          </p:cNvSpPr>
          <p:nvPr>
            <p:ph type="body" idx="18" hasCustomPrompt="1"/>
            <p:custDataLst>
              <p:tags r:id="rId1"/>
            </p:custDataLst>
          </p:nvPr>
        </p:nvSpPr>
        <p:spPr>
          <a:xfrm>
            <a:off x="4688384" y="5694220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8" name="LAYOUT BODY"/>
          <p:cNvSpPr>
            <a:spLocks noGrp="1"/>
          </p:cNvSpPr>
          <p:nvPr>
            <p:ph idx="16"/>
            <p:custDataLst>
              <p:tags r:id="rId2"/>
            </p:custDataLst>
          </p:nvPr>
        </p:nvSpPr>
        <p:spPr>
          <a:xfrm>
            <a:off x="4688384" y="1687492"/>
            <a:ext cx="4031673" cy="4006735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LAYOUT HEADER"/>
          <p:cNvSpPr>
            <a:spLocks noGrp="1"/>
          </p:cNvSpPr>
          <p:nvPr>
            <p:ph type="body" idx="19" hasCustomPrompt="1"/>
            <p:custDataLst>
              <p:tags r:id="rId3"/>
            </p:custDataLst>
          </p:nvPr>
        </p:nvSpPr>
        <p:spPr>
          <a:xfrm>
            <a:off x="4688384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4"/>
            </p:custDataLst>
          </p:nvPr>
        </p:nvSpPr>
        <p:spPr>
          <a:xfrm>
            <a:off x="382385" y="5694220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82385" y="1687492"/>
            <a:ext cx="4031673" cy="4006735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1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5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59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13" name="DOCUMENT ID" hidden="1"/>
          <p:cNvSpPr txBox="1"/>
          <p:nvPr userDrawn="1">
            <p:custDataLst>
              <p:tags r:id="rId8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4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3x1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9489627C-F79B-4DF9-998A-207B47061EFD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6" name="LAYOUT SOURCE"/>
          <p:cNvSpPr>
            <a:spLocks noGrp="1"/>
          </p:cNvSpPr>
          <p:nvPr>
            <p:ph type="body" idx="21" hasCustomPrompt="1"/>
            <p:custDataLst>
              <p:tags r:id="rId1"/>
            </p:custDataLst>
          </p:nvPr>
        </p:nvSpPr>
        <p:spPr>
          <a:xfrm>
            <a:off x="6118167" y="5694220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3" name="LAYOUT BODY"/>
          <p:cNvSpPr>
            <a:spLocks noGrp="1"/>
          </p:cNvSpPr>
          <p:nvPr>
            <p:ph idx="19"/>
            <p:custDataLst>
              <p:tags r:id="rId2"/>
            </p:custDataLst>
          </p:nvPr>
        </p:nvSpPr>
        <p:spPr>
          <a:xfrm>
            <a:off x="6118167" y="1687492"/>
            <a:ext cx="2610196" cy="4006735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6" name="LAYOUT HEADER"/>
          <p:cNvSpPr>
            <a:spLocks noGrp="1"/>
          </p:cNvSpPr>
          <p:nvPr>
            <p:ph type="body" idx="23" hasCustomPrompt="1"/>
            <p:custDataLst>
              <p:tags r:id="rId3"/>
            </p:custDataLst>
          </p:nvPr>
        </p:nvSpPr>
        <p:spPr>
          <a:xfrm>
            <a:off x="6118167" y="136236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65" name="LAYOUT SOURCE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5694220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8" name="LAYOUT BODY"/>
          <p:cNvSpPr>
            <a:spLocks noGrp="1"/>
          </p:cNvSpPr>
          <p:nvPr>
            <p:ph idx="16"/>
            <p:custDataLst>
              <p:tags r:id="rId5"/>
            </p:custDataLst>
          </p:nvPr>
        </p:nvSpPr>
        <p:spPr>
          <a:xfrm>
            <a:off x="3250277" y="1687492"/>
            <a:ext cx="2610196" cy="4006735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185891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5" name="LAYOUT HEADER"/>
          <p:cNvSpPr>
            <a:spLocks noGrp="1"/>
          </p:cNvSpPr>
          <p:nvPr>
            <p:ph type="body" idx="22" hasCustomPrompt="1"/>
            <p:custDataLst>
              <p:tags r:id="rId6"/>
            </p:custDataLst>
          </p:nvPr>
        </p:nvSpPr>
        <p:spPr>
          <a:xfrm>
            <a:off x="3250277" y="136236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64" name="LAYOUT SOURCE"/>
          <p:cNvSpPr>
            <a:spLocks noGrp="1"/>
          </p:cNvSpPr>
          <p:nvPr>
            <p:ph type="body" idx="24" hasCustomPrompt="1"/>
            <p:custDataLst>
              <p:tags r:id="rId7"/>
            </p:custDataLst>
          </p:nvPr>
        </p:nvSpPr>
        <p:spPr>
          <a:xfrm>
            <a:off x="382386" y="5694220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382386" y="1687492"/>
            <a:ext cx="2610196" cy="4006735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4" name="LAYOUT HEADER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82386" y="136236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6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GE HEADING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17" name="DOCUMENT ID" hidden="1"/>
          <p:cNvSpPr txBox="1"/>
          <p:nvPr userDrawn="1">
            <p:custDataLst>
              <p:tags r:id="rId11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1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8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C04BB5FE-21AD-4A47-B7F8-7792A0111F81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9" name="LAYOUT SOURCE"/>
          <p:cNvSpPr>
            <a:spLocks noGrp="1"/>
          </p:cNvSpPr>
          <p:nvPr>
            <p:ph type="body" idx="24" hasCustomPrompt="1"/>
            <p:custDataLst>
              <p:tags r:id="rId1"/>
            </p:custDataLst>
          </p:nvPr>
        </p:nvSpPr>
        <p:spPr>
          <a:xfrm>
            <a:off x="4688384" y="5685908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7" name="LAYOUT BODY"/>
          <p:cNvSpPr>
            <a:spLocks noGrp="1"/>
          </p:cNvSpPr>
          <p:nvPr>
            <p:ph idx="22"/>
            <p:custDataLst>
              <p:tags r:id="rId2"/>
            </p:custDataLst>
          </p:nvPr>
        </p:nvSpPr>
        <p:spPr>
          <a:xfrm>
            <a:off x="4688384" y="4015049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LAYOUT HEADER"/>
          <p:cNvSpPr>
            <a:spLocks noGrp="1"/>
          </p:cNvSpPr>
          <p:nvPr>
            <p:ph type="body" idx="23" hasCustomPrompt="1"/>
            <p:custDataLst>
              <p:tags r:id="rId3"/>
            </p:custDataLst>
          </p:nvPr>
        </p:nvSpPr>
        <p:spPr>
          <a:xfrm>
            <a:off x="4688384" y="3690851"/>
            <a:ext cx="4031673" cy="324196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2" name="LAYOUT SOURCE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4688384" y="3358347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8" name="LAYOUT BODY"/>
          <p:cNvSpPr>
            <a:spLocks noGrp="1"/>
          </p:cNvSpPr>
          <p:nvPr>
            <p:ph idx="16"/>
            <p:custDataLst>
              <p:tags r:id="rId5"/>
            </p:custDataLst>
          </p:nvPr>
        </p:nvSpPr>
        <p:spPr>
          <a:xfrm>
            <a:off x="4688384" y="1687486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688384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6" name="LAYOUT SOURCE"/>
          <p:cNvSpPr>
            <a:spLocks noGrp="1"/>
          </p:cNvSpPr>
          <p:nvPr>
            <p:ph type="body" idx="21" hasCustomPrompt="1"/>
            <p:custDataLst>
              <p:tags r:id="rId7"/>
            </p:custDataLst>
          </p:nvPr>
        </p:nvSpPr>
        <p:spPr>
          <a:xfrm>
            <a:off x="382385" y="5685908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3" name="LAYOUT BODY"/>
          <p:cNvSpPr>
            <a:spLocks noGrp="1"/>
          </p:cNvSpPr>
          <p:nvPr>
            <p:ph idx="19"/>
            <p:custDataLst>
              <p:tags r:id="rId8"/>
            </p:custDataLst>
          </p:nvPr>
        </p:nvSpPr>
        <p:spPr>
          <a:xfrm>
            <a:off x="382385" y="4015049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LAYOUT HEADER"/>
          <p:cNvSpPr>
            <a:spLocks noGrp="1"/>
          </p:cNvSpPr>
          <p:nvPr>
            <p:ph type="body" idx="26" hasCustomPrompt="1"/>
            <p:custDataLst>
              <p:tags r:id="rId9"/>
            </p:custDataLst>
          </p:nvPr>
        </p:nvSpPr>
        <p:spPr>
          <a:xfrm>
            <a:off x="382385" y="369085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10"/>
            </p:custDataLst>
          </p:nvPr>
        </p:nvSpPr>
        <p:spPr>
          <a:xfrm>
            <a:off x="382385" y="3358347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382385" y="1687486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82385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66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20" name="DOCUMENT ID" hidden="1"/>
          <p:cNvSpPr txBox="1"/>
          <p:nvPr userDrawn="1">
            <p:custDataLst>
              <p:tags r:id="rId14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1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3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2x(1 and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7CCF9807-4BDC-4D68-8676-381180632DE6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9" name="LAYOUT SOURCE"/>
          <p:cNvSpPr>
            <a:spLocks noGrp="1"/>
          </p:cNvSpPr>
          <p:nvPr>
            <p:ph type="body" idx="24" hasCustomPrompt="1"/>
            <p:custDataLst>
              <p:tags r:id="rId1"/>
            </p:custDataLst>
          </p:nvPr>
        </p:nvSpPr>
        <p:spPr>
          <a:xfrm>
            <a:off x="4688384" y="5685908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7" name="LAYOUT BODY"/>
          <p:cNvSpPr>
            <a:spLocks noGrp="1"/>
          </p:cNvSpPr>
          <p:nvPr>
            <p:ph idx="22"/>
            <p:custDataLst>
              <p:tags r:id="rId2"/>
            </p:custDataLst>
          </p:nvPr>
        </p:nvSpPr>
        <p:spPr>
          <a:xfrm>
            <a:off x="4688384" y="4015049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LAYOUT HEADER"/>
          <p:cNvSpPr>
            <a:spLocks noGrp="1"/>
          </p:cNvSpPr>
          <p:nvPr>
            <p:ph type="body" idx="26" hasCustomPrompt="1"/>
            <p:custDataLst>
              <p:tags r:id="rId3"/>
            </p:custDataLst>
          </p:nvPr>
        </p:nvSpPr>
        <p:spPr>
          <a:xfrm>
            <a:off x="4688384" y="369085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2" name="LAYOUT SOURCE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4688384" y="3358347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8" name="LAYOUT BODY"/>
          <p:cNvSpPr>
            <a:spLocks noGrp="1"/>
          </p:cNvSpPr>
          <p:nvPr>
            <p:ph idx="16"/>
            <p:custDataLst>
              <p:tags r:id="rId5"/>
            </p:custDataLst>
          </p:nvPr>
        </p:nvSpPr>
        <p:spPr>
          <a:xfrm>
            <a:off x="4688384" y="1687486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688384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6" name="LAYOUT SOURCE"/>
          <p:cNvSpPr>
            <a:spLocks noGrp="1"/>
          </p:cNvSpPr>
          <p:nvPr>
            <p:ph type="body" idx="21" hasCustomPrompt="1"/>
            <p:custDataLst>
              <p:tags r:id="rId7"/>
            </p:custDataLst>
          </p:nvPr>
        </p:nvSpPr>
        <p:spPr>
          <a:xfrm>
            <a:off x="382385" y="5685908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382385" y="1687492"/>
            <a:ext cx="4031673" cy="4006735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82385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63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18" name="DOCUMENT ID" hidden="1"/>
          <p:cNvSpPr txBox="1"/>
          <p:nvPr userDrawn="1">
            <p:custDataLst>
              <p:tags r:id="rId11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1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1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2x(2 and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EB71FFF7-9F05-4969-ABC0-23146D694E35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16" name="LAYOUT SOURCE"/>
          <p:cNvSpPr>
            <a:spLocks noGrp="1"/>
          </p:cNvSpPr>
          <p:nvPr>
            <p:ph type="body" idx="21" hasCustomPrompt="1"/>
            <p:custDataLst>
              <p:tags r:id="rId1"/>
            </p:custDataLst>
          </p:nvPr>
        </p:nvSpPr>
        <p:spPr>
          <a:xfrm>
            <a:off x="382385" y="5685908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3" name="LAYOUT BODY"/>
          <p:cNvSpPr>
            <a:spLocks noGrp="1"/>
          </p:cNvSpPr>
          <p:nvPr>
            <p:ph idx="19"/>
            <p:custDataLst>
              <p:tags r:id="rId2"/>
            </p:custDataLst>
          </p:nvPr>
        </p:nvSpPr>
        <p:spPr>
          <a:xfrm>
            <a:off x="382385" y="4015049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26" hasCustomPrompt="1"/>
            <p:custDataLst>
              <p:tags r:id="rId3"/>
            </p:custDataLst>
          </p:nvPr>
        </p:nvSpPr>
        <p:spPr>
          <a:xfrm>
            <a:off x="382385" y="369085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9" name="LAYOUT SOURCE"/>
          <p:cNvSpPr>
            <a:spLocks noGrp="1"/>
          </p:cNvSpPr>
          <p:nvPr>
            <p:ph type="body" idx="24" hasCustomPrompt="1"/>
            <p:custDataLst>
              <p:tags r:id="rId4"/>
            </p:custDataLst>
          </p:nvPr>
        </p:nvSpPr>
        <p:spPr>
          <a:xfrm>
            <a:off x="4688384" y="5685908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8" name="LAYOUT BODY"/>
          <p:cNvSpPr>
            <a:spLocks noGrp="1"/>
          </p:cNvSpPr>
          <p:nvPr>
            <p:ph idx="16"/>
            <p:custDataLst>
              <p:tags r:id="rId5"/>
            </p:custDataLst>
          </p:nvPr>
        </p:nvSpPr>
        <p:spPr>
          <a:xfrm>
            <a:off x="4688384" y="1687492"/>
            <a:ext cx="4031673" cy="4006735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6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688384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7"/>
            </p:custDataLst>
          </p:nvPr>
        </p:nvSpPr>
        <p:spPr>
          <a:xfrm>
            <a:off x="382385" y="3358347"/>
            <a:ext cx="4031673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382385" y="1687486"/>
            <a:ext cx="4031673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LAYOUT HEADER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82385" y="1362364"/>
            <a:ext cx="4031673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63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GE HEADING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17" name="DOCUMENT ID" hidden="1"/>
          <p:cNvSpPr txBox="1"/>
          <p:nvPr userDrawn="1">
            <p:custDataLst>
              <p:tags r:id="rId11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1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86A79529-9704-412A-9627-88623531B893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5" name="LAYOUT SOURCE"/>
          <p:cNvSpPr>
            <a:spLocks noGrp="1"/>
          </p:cNvSpPr>
          <p:nvPr>
            <p:ph type="body" idx="30" hasCustomPrompt="1"/>
            <p:custDataLst>
              <p:tags r:id="rId1"/>
            </p:custDataLst>
          </p:nvPr>
        </p:nvSpPr>
        <p:spPr>
          <a:xfrm>
            <a:off x="6118167" y="5685908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23" name="LAYOUT BODY"/>
          <p:cNvSpPr>
            <a:spLocks noGrp="1"/>
          </p:cNvSpPr>
          <p:nvPr>
            <p:ph idx="28"/>
            <p:custDataLst>
              <p:tags r:id="rId2"/>
            </p:custDataLst>
          </p:nvPr>
        </p:nvSpPr>
        <p:spPr>
          <a:xfrm>
            <a:off x="6118167" y="4015049"/>
            <a:ext cx="2610196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LAYOUT HEADER"/>
          <p:cNvSpPr>
            <a:spLocks noGrp="1"/>
          </p:cNvSpPr>
          <p:nvPr>
            <p:ph type="body" idx="35" hasCustomPrompt="1"/>
            <p:custDataLst>
              <p:tags r:id="rId3"/>
            </p:custDataLst>
          </p:nvPr>
        </p:nvSpPr>
        <p:spPr>
          <a:xfrm>
            <a:off x="6118167" y="369085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22" name="LAYOUT SOURCE"/>
          <p:cNvSpPr>
            <a:spLocks noGrp="1"/>
          </p:cNvSpPr>
          <p:nvPr>
            <p:ph type="body" idx="27" hasCustomPrompt="1"/>
            <p:custDataLst>
              <p:tags r:id="rId4"/>
            </p:custDataLst>
          </p:nvPr>
        </p:nvSpPr>
        <p:spPr>
          <a:xfrm>
            <a:off x="3250277" y="5685908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20" name="LAYOUT BODY"/>
          <p:cNvSpPr>
            <a:spLocks noGrp="1"/>
          </p:cNvSpPr>
          <p:nvPr>
            <p:ph idx="25"/>
            <p:custDataLst>
              <p:tags r:id="rId5"/>
            </p:custDataLst>
          </p:nvPr>
        </p:nvSpPr>
        <p:spPr>
          <a:xfrm>
            <a:off x="3250277" y="4015049"/>
            <a:ext cx="2610196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LAYOUT HEADER"/>
          <p:cNvSpPr>
            <a:spLocks noGrp="1"/>
          </p:cNvSpPr>
          <p:nvPr>
            <p:ph type="body" idx="34" hasCustomPrompt="1"/>
            <p:custDataLst>
              <p:tags r:id="rId6"/>
            </p:custDataLst>
          </p:nvPr>
        </p:nvSpPr>
        <p:spPr>
          <a:xfrm>
            <a:off x="3250277" y="369085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9" name="LAYOUT SOURCE"/>
          <p:cNvSpPr>
            <a:spLocks noGrp="1"/>
          </p:cNvSpPr>
          <p:nvPr>
            <p:ph type="body" idx="24" hasCustomPrompt="1"/>
            <p:custDataLst>
              <p:tags r:id="rId7"/>
            </p:custDataLst>
          </p:nvPr>
        </p:nvSpPr>
        <p:spPr>
          <a:xfrm>
            <a:off x="382386" y="5685908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7" name="LAYOUT BODY"/>
          <p:cNvSpPr>
            <a:spLocks noGrp="1"/>
          </p:cNvSpPr>
          <p:nvPr>
            <p:ph idx="22"/>
            <p:custDataLst>
              <p:tags r:id="rId8"/>
            </p:custDataLst>
          </p:nvPr>
        </p:nvSpPr>
        <p:spPr>
          <a:xfrm>
            <a:off x="382386" y="4015049"/>
            <a:ext cx="2610196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LAYOUT HEADER"/>
          <p:cNvSpPr>
            <a:spLocks noGrp="1"/>
          </p:cNvSpPr>
          <p:nvPr>
            <p:ph type="body" idx="33" hasCustomPrompt="1"/>
            <p:custDataLst>
              <p:tags r:id="rId9"/>
            </p:custDataLst>
          </p:nvPr>
        </p:nvSpPr>
        <p:spPr>
          <a:xfrm>
            <a:off x="382386" y="369085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6" name="LAYOUT SOURCE"/>
          <p:cNvSpPr>
            <a:spLocks noGrp="1"/>
          </p:cNvSpPr>
          <p:nvPr>
            <p:ph type="body" idx="21" hasCustomPrompt="1"/>
            <p:custDataLst>
              <p:tags r:id="rId10"/>
            </p:custDataLst>
          </p:nvPr>
        </p:nvSpPr>
        <p:spPr>
          <a:xfrm>
            <a:off x="6118167" y="3358347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13" name="LAYOUT BODY"/>
          <p:cNvSpPr>
            <a:spLocks noGrp="1"/>
          </p:cNvSpPr>
          <p:nvPr>
            <p:ph idx="19"/>
            <p:custDataLst>
              <p:tags r:id="rId11"/>
            </p:custDataLst>
          </p:nvPr>
        </p:nvSpPr>
        <p:spPr>
          <a:xfrm>
            <a:off x="6118167" y="1687486"/>
            <a:ext cx="2610196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5" name="LAYOUT HEADER"/>
          <p:cNvSpPr>
            <a:spLocks noGrp="1"/>
          </p:cNvSpPr>
          <p:nvPr>
            <p:ph type="body" idx="32" hasCustomPrompt="1"/>
            <p:custDataLst>
              <p:tags r:id="rId12"/>
            </p:custDataLst>
          </p:nvPr>
        </p:nvSpPr>
        <p:spPr>
          <a:xfrm>
            <a:off x="6118167" y="136236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2" name="LAYOUT SOURCE"/>
          <p:cNvSpPr>
            <a:spLocks noGrp="1"/>
          </p:cNvSpPr>
          <p:nvPr>
            <p:ph type="body" idx="18" hasCustomPrompt="1"/>
            <p:custDataLst>
              <p:tags r:id="rId13"/>
            </p:custDataLst>
          </p:nvPr>
        </p:nvSpPr>
        <p:spPr>
          <a:xfrm>
            <a:off x="3250277" y="3358347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8" name="LAYOUT BODY"/>
          <p:cNvSpPr>
            <a:spLocks noGrp="1"/>
          </p:cNvSpPr>
          <p:nvPr>
            <p:ph idx="16"/>
            <p:custDataLst>
              <p:tags r:id="rId14"/>
            </p:custDataLst>
          </p:nvPr>
        </p:nvSpPr>
        <p:spPr>
          <a:xfrm>
            <a:off x="3250277" y="1687486"/>
            <a:ext cx="2610196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LAYOUT HEADER"/>
          <p:cNvSpPr>
            <a:spLocks noGrp="1"/>
          </p:cNvSpPr>
          <p:nvPr>
            <p:ph type="body" idx="31" hasCustomPrompt="1"/>
            <p:custDataLst>
              <p:tags r:id="rId15"/>
            </p:custDataLst>
          </p:nvPr>
        </p:nvSpPr>
        <p:spPr>
          <a:xfrm>
            <a:off x="3250277" y="136236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16"/>
            </p:custDataLst>
          </p:nvPr>
        </p:nvSpPr>
        <p:spPr>
          <a:xfrm>
            <a:off x="382386" y="3358347"/>
            <a:ext cx="2610196" cy="174567"/>
          </a:xfrm>
          <a:noFill/>
        </p:spPr>
        <p:txBody>
          <a:bodyPr lIns="0" tIns="49785" rIns="0" bIns="0" anchor="b">
            <a:noAutofit/>
          </a:bodyPr>
          <a:lstStyle>
            <a:lvl1pPr marL="0" indent="0">
              <a:buNone/>
              <a:defRPr sz="1100" b="0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17"/>
            </p:custDataLst>
          </p:nvPr>
        </p:nvSpPr>
        <p:spPr>
          <a:xfrm>
            <a:off x="382386" y="1687486"/>
            <a:ext cx="2610196" cy="1670858"/>
          </a:xfrm>
          <a:noFill/>
        </p:spPr>
        <p:txBody>
          <a:bodyPr lIns="0" tIns="0" rIns="0" bIns="0">
            <a:noAutofit/>
          </a:bodyPr>
          <a:lstStyle>
            <a:lvl1pPr marL="217522" indent="-217522">
              <a:buClr>
                <a:schemeClr val="tx2"/>
              </a:buClr>
              <a:buSzPct val="100000"/>
              <a:buFont typeface="Symbol" pitchFamily="18" charset="2"/>
              <a:buChar char="·"/>
              <a:defRPr sz="1600">
                <a:latin typeface="Frutiger 55 Roman"/>
              </a:defRPr>
            </a:lvl1pPr>
            <a:lvl2pPr marL="413575" indent="-208955">
              <a:tabLst/>
              <a:defRPr sz="1500">
                <a:latin typeface="Frutiger 55 Roman"/>
              </a:defRPr>
            </a:lvl2pPr>
            <a:lvl3pPr marL="625404" indent="-206075">
              <a:buFont typeface="Arial" pitchFamily="34" charset="0"/>
              <a:buChar char="–"/>
              <a:defRPr sz="1500">
                <a:latin typeface="Frutiger 55 Roman"/>
              </a:defRPr>
            </a:lvl3pPr>
            <a:lvl4pPr marL="830028" indent="-204630">
              <a:buSzPct val="84000"/>
              <a:defRPr sz="1500">
                <a:latin typeface="Frutiger 55 Roman"/>
              </a:defRPr>
            </a:lvl4pPr>
            <a:lvl5pPr marL="1045829" indent="-227607">
              <a:buSzPct val="84000"/>
              <a:buFont typeface="Arial" pitchFamily="34" charset="0"/>
              <a:buChar char="–"/>
              <a:defRPr sz="1500">
                <a:latin typeface="Frutiger 55 Roman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LAYOUT HEADER"/>
          <p:cNvSpPr>
            <a:spLocks noGrp="1"/>
          </p:cNvSpPr>
          <p:nvPr>
            <p:ph type="body" idx="14" hasCustomPrompt="1"/>
            <p:custDataLst>
              <p:tags r:id="rId18"/>
            </p:custDataLst>
          </p:nvPr>
        </p:nvSpPr>
        <p:spPr>
          <a:xfrm>
            <a:off x="382386" y="1362364"/>
            <a:ext cx="2610196" cy="323273"/>
          </a:xfrm>
          <a:noFill/>
        </p:spPr>
        <p:txBody>
          <a:bodyPr lIns="0" tIns="0" rIns="0" bIns="33190"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Frutiger 55 Roman"/>
              </a:defRPr>
            </a:lvl1pPr>
            <a:lvl2pPr marL="456364" indent="0">
              <a:buNone/>
              <a:defRPr sz="2000" b="1"/>
            </a:lvl2pPr>
            <a:lvl3pPr marL="912727" indent="0">
              <a:buNone/>
              <a:defRPr sz="1800" b="1"/>
            </a:lvl3pPr>
            <a:lvl4pPr marL="1369089" indent="0">
              <a:buNone/>
              <a:defRPr sz="1600" b="1"/>
            </a:lvl4pPr>
            <a:lvl5pPr marL="1825450" indent="0">
              <a:buNone/>
              <a:defRPr sz="1600" b="1"/>
            </a:lvl5pPr>
            <a:lvl6pPr marL="2281811" indent="0">
              <a:buNone/>
              <a:defRPr sz="1600" b="1"/>
            </a:lvl6pPr>
            <a:lvl7pPr marL="2738174" indent="0">
              <a:buNone/>
              <a:defRPr sz="1600" b="1"/>
            </a:lvl7pPr>
            <a:lvl8pPr marL="3194532" indent="0">
              <a:buNone/>
              <a:defRPr sz="1600" b="1"/>
            </a:lvl8pPr>
            <a:lvl9pPr marL="3650900" indent="0">
              <a:buNone/>
              <a:defRPr sz="1600" b="1"/>
            </a:lvl9pPr>
          </a:lstStyle>
          <a:p>
            <a:pPr lvl="0"/>
            <a:r>
              <a:rPr lang="en-GB" dirty="0"/>
              <a:t>&lt;&lt;Layout heading&gt;&gt;</a:t>
            </a:r>
          </a:p>
        </p:txBody>
      </p:sp>
      <p:cxnSp>
        <p:nvCxnSpPr>
          <p:cNvPr id="7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GE HEADING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&lt;&lt;Page heading&gt;&gt;</a:t>
            </a:r>
          </a:p>
        </p:txBody>
      </p:sp>
      <p:sp>
        <p:nvSpPr>
          <p:cNvPr id="26" name="DOCUMENT ID" hidden="1"/>
          <p:cNvSpPr txBox="1"/>
          <p:nvPr userDrawn="1">
            <p:custDataLst>
              <p:tags r:id="rId20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2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0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FD2363B6-C2A5-4798-A9CC-51C31EECAC2F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cxnSp>
        <p:nvCxnSpPr>
          <p:cNvPr id="63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CUMENT ID" hidden="1"/>
          <p:cNvSpPr txBox="1"/>
          <p:nvPr userDrawn="1">
            <p:custDataLst>
              <p:tags r:id="rId1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1360276"/>
              </p:ext>
            </p:extLst>
          </p:nvPr>
        </p:nvGraphicFramePr>
        <p:xfrm>
          <a:off x="1461" y="1461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1" y="1461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4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60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Textbox"/>
          <p:cNvSpPr txBox="1"/>
          <p:nvPr userDrawn="1"/>
        </p:nvSpPr>
        <p:spPr>
          <a:xfrm>
            <a:off x="8370916" y="6234559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defTabSz="913124" eaLnBrk="0" fontAlgn="base" hangingPunct="0">
              <a:spcBef>
                <a:spcPct val="50000"/>
              </a:spcBef>
              <a:spcAft>
                <a:spcPct val="0"/>
              </a:spcAft>
            </a:pPr>
            <a:fld id="{F844A95E-171B-43E0-919B-08407017EAD1}" type="slidenum">
              <a:rPr lang="en-GB" sz="600">
                <a:solidFill>
                  <a:prstClr val="black"/>
                </a:solidFill>
              </a:rPr>
              <a:pPr algn="r" defTabSz="9131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600" dirty="0">
              <a:solidFill>
                <a:prstClr val="black"/>
              </a:solidFill>
            </a:endParaRPr>
          </a:p>
        </p:txBody>
      </p:sp>
      <p:cxnSp>
        <p:nvCxnSpPr>
          <p:cNvPr id="65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HEADING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sz="2900" b="0" baseline="0" dirty="0"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Contact information</a:t>
            </a:r>
          </a:p>
        </p:txBody>
      </p:sp>
      <p:sp>
        <p:nvSpPr>
          <p:cNvPr id="7" name="DOCUMENT ID" hidden="1"/>
          <p:cNvSpPr txBox="1"/>
          <p:nvPr userDrawn="1">
            <p:custDataLst>
              <p:tags r:id="rId2"/>
            </p:custDataLst>
          </p:nvPr>
        </p:nvSpPr>
        <p:spPr>
          <a:xfrm>
            <a:off x="2088977" y="382402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UBSPROD\</a:t>
            </a:r>
            <a:r>
              <a:rPr lang="en-US" dirty="0" err="1"/>
              <a:t>freddiro</a:t>
            </a:r>
            <a:r>
              <a:rPr lang="en-US" dirty="0"/>
              <a:t> [printed: ____] [saved: ____] Presentation2 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defTabSz="9131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b="1">
                <a:solidFill>
                  <a:srgbClr val="E60000"/>
                </a:solidFill>
              </a:rPr>
              <a:t>Draft</a:t>
            </a:r>
            <a:endParaRPr lang="en-GB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2" y="6354330"/>
            <a:ext cx="791615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8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EATE DATE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382386" y="6421097"/>
            <a:ext cx="3250276" cy="237827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 sz="1100">
                <a:latin typeface="Frutiger 45 Ligh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z="1500" b="0" dirty="0"/>
              <a:t>&lt;&lt;COVER PAGE DATE&gt;&gt;</a:t>
            </a:r>
          </a:p>
        </p:txBody>
      </p:sp>
      <p:sp>
        <p:nvSpPr>
          <p:cNvPr id="3" name="PRESENTATION INFOLIN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382386" y="3158836"/>
            <a:ext cx="7456516" cy="2743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None/>
              <a:defRPr sz="1800" i="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  <a:lvl2pPr marL="4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&lt;&lt;Presentation subtitle / info line&gt;&gt;</a:t>
            </a:r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82386" y="1978435"/>
            <a:ext cx="7456516" cy="856211"/>
          </a:xfrm>
        </p:spPr>
        <p:txBody>
          <a:bodyPr lIns="0" tIns="33192" rIns="0" bIns="33192" anchor="b" anchorCtr="0">
            <a:noAutofit/>
          </a:bodyPr>
          <a:lstStyle>
            <a:lvl1pPr>
              <a:lnSpc>
                <a:spcPts val="3818"/>
              </a:lnSpc>
              <a:spcAft>
                <a:spcPts val="3818"/>
              </a:spcAft>
              <a:defRPr sz="36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&lt;&lt;Presentation title&gt;&gt;</a:t>
            </a:r>
          </a:p>
        </p:txBody>
      </p:sp>
      <p:sp>
        <p:nvSpPr>
          <p:cNvPr id="10" name="SECURITY TEX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16206" y="656998"/>
            <a:ext cx="1812175" cy="184666"/>
          </a:xfrm>
          <a:prstGeom prst="rect">
            <a:avLst/>
          </a:prstGeom>
        </p:spPr>
        <p:txBody>
          <a:bodyPr vert="horz" wrap="square" lIns="66382" tIns="0" rIns="0" bIns="0" rtlCol="0" anchor="b" anchorCtr="0">
            <a:spAutoFit/>
          </a:bodyPr>
          <a:lstStyle>
            <a:lvl1pPr marL="0" indent="0" algn="l" defTabSz="1005505" rtl="0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973" indent="-314218" algn="l" defTabSz="10055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56881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759633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62384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765137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890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0641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3393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Strictly Confidential</a:t>
            </a:r>
          </a:p>
        </p:txBody>
      </p:sp>
      <p:sp>
        <p:nvSpPr>
          <p:cNvPr id="7" name="PRESENTATION AUTHOR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382385" y="3956858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Author&gt;&gt;</a:t>
            </a:r>
          </a:p>
        </p:txBody>
      </p:sp>
      <p:sp>
        <p:nvSpPr>
          <p:cNvPr id="9" name="PRESENTATION AUTHOR FUNCTION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382385" y="4181302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 function&gt;&gt;</a:t>
            </a:r>
          </a:p>
        </p:txBody>
      </p:sp>
      <p:sp>
        <p:nvSpPr>
          <p:cNvPr id="4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7065818" y="819727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515406"/>
            <a:ext cx="1007509" cy="3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382385" y="2211188"/>
            <a:ext cx="6924502" cy="1753985"/>
          </a:xfrm>
          <a:prstGeom prst="rect">
            <a:avLst/>
          </a:prstGeom>
        </p:spPr>
        <p:txBody>
          <a:bodyPr lIns="0" tIns="41491" rIns="0" bIns="41491">
            <a:noAutofit/>
          </a:bodyPr>
          <a:lstStyle>
            <a:lvl1pPr marL="0" indent="0" algn="l">
              <a:buNone/>
              <a:defRPr sz="29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  <a:lvl2pPr marL="4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&lt;&lt;Divider title&gt;&gt;</a:t>
            </a:r>
          </a:p>
        </p:txBody>
      </p:sp>
      <p:sp>
        <p:nvSpPr>
          <p:cNvPr id="6" name="DIVIDER NUMBER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82388" y="1895319"/>
            <a:ext cx="6234545" cy="349135"/>
          </a:xfrm>
        </p:spPr>
        <p:txBody>
          <a:bodyPr lIns="0" tIns="41491" rIns="0" bIns="41491" anchor="t" anchorCtr="0">
            <a:noAutofit/>
          </a:bodyPr>
          <a:lstStyle>
            <a:lvl1pPr>
              <a:defRPr sz="160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</a:lstStyle>
          <a:p>
            <a:r>
              <a:rPr lang="en-US" dirty="0"/>
              <a:t>Click to edit Section / Appendix number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79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4" name="TOC BODY"/>
          <p:cNvSpPr>
            <a:spLocks noGrp="1"/>
          </p:cNvSpPr>
          <p:nvPr>
            <p:ph type="body" sz="quarter" idx="12"/>
            <p:custDataLst>
              <p:tags r:id="rId1"/>
            </p:custDataLst>
          </p:nvPr>
        </p:nvSpPr>
        <p:spPr>
          <a:xfrm>
            <a:off x="382385" y="1364334"/>
            <a:ext cx="8354291" cy="472608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1421" indent="-341421">
              <a:buNone/>
              <a:defRPr sz="1100">
                <a:latin typeface="Frutiger 45 Ligh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OC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909"/>
              </a:lnSpc>
              <a:defRPr sz="2500">
                <a:solidFill>
                  <a:schemeClr val="tx1"/>
                </a:solidFill>
                <a:latin typeface="Frutiger 45 Light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12" name="DOCUMENT ID" hidden="1"/>
          <p:cNvSpPr txBox="1"/>
          <p:nvPr>
            <p:custDataLst>
              <p:tags r:id="rId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0" name="Straight Connector 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raftStamp" hidden="1"/>
          <p:cNvSpPr txBox="1"/>
          <p:nvPr userDrawn="1">
            <p:custDataLst>
              <p:tags r:id="rId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5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90" y="1487979"/>
            <a:ext cx="8354290" cy="43544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1pPr>
            <a:lvl2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2pPr>
            <a:lvl3pPr marL="206015" indent="-206015">
              <a:spcBef>
                <a:spcPts val="600"/>
              </a:spcBef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  <a:cs typeface="Aharoni" pitchFamily="2" charset="-79"/>
              </a:defRPr>
            </a:lvl3pPr>
            <a:lvl4pPr marL="417772" indent="-207456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  <a:cs typeface="Aharoni" pitchFamily="2" charset="-79"/>
              </a:defRPr>
            </a:lvl4pPr>
            <a:lvl5pPr marL="623775" indent="-204570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Aharoni" pitchFamily="2" charset="-79"/>
              </a:defRPr>
            </a:lvl5pPr>
            <a:lvl6pPr marL="623775" indent="-204570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THIN BLUE LINE"/>
          <p:cNvCxnSpPr/>
          <p:nvPr>
            <p:custDataLst>
              <p:tags r:id="rId2"/>
            </p:custDataLst>
          </p:nvPr>
        </p:nvCxnSpPr>
        <p:spPr>
          <a:xfrm>
            <a:off x="382385" y="93806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2" name="Straight Connector 2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27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1790561"/>
              </p:ext>
            </p:extLst>
          </p:nvPr>
        </p:nvGraphicFramePr>
        <p:xfrm>
          <a:off x="1461" y="1461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1" y="1461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4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7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9004" y="181217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900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1" name="MESSAGE CONCLUSION"/>
          <p:cNvSpPr>
            <a:spLocks noGrp="1"/>
          </p:cNvSpPr>
          <p:nvPr>
            <p:ph type="body" sz="quarter" idx="27" hasCustomPrompt="1"/>
            <p:custDataLst>
              <p:tags r:id="rId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buClr>
                <a:schemeClr val="tx1"/>
              </a:buClr>
              <a:buSzPct val="84000"/>
              <a:defRPr>
                <a:latin typeface="UBSHeadline"/>
              </a:defRPr>
            </a:lvl6pPr>
            <a:lvl7pPr>
              <a:buClr>
                <a:schemeClr val="tx1"/>
              </a:buClr>
              <a:buSzPct val="84000"/>
              <a:defRPr>
                <a:latin typeface="UBSHeadline"/>
              </a:defRPr>
            </a:lvl7pPr>
            <a:lvl8pPr>
              <a:buClr>
                <a:schemeClr val="tx1"/>
              </a:buClr>
              <a:buSzPct val="84000"/>
              <a:defRPr>
                <a:latin typeface="UBSHeadline"/>
              </a:defRPr>
            </a:lvl8pPr>
            <a:lvl9pPr>
              <a:buClr>
                <a:schemeClr val="tx1"/>
              </a:buClr>
              <a:buSzPct val="84000"/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730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1812177"/>
            <a:ext cx="6317673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2" name="MESSAGE CONCLUSION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82386" y="1487976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50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2416524" y="398549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6524" y="1812176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5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6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5677593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3988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7650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9004" y="181217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900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1" name="MESSAGE CONCLUSION"/>
          <p:cNvSpPr>
            <a:spLocks noGrp="1"/>
          </p:cNvSpPr>
          <p:nvPr>
            <p:ph type="body" sz="quarter" idx="27" hasCustomPrompt="1"/>
            <p:custDataLst>
              <p:tags r:id="rId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buClr>
                <a:schemeClr val="tx1"/>
              </a:buClr>
              <a:buSzPct val="84000"/>
              <a:defRPr>
                <a:latin typeface="UBSHeadline"/>
              </a:defRPr>
            </a:lvl6pPr>
            <a:lvl7pPr>
              <a:buClr>
                <a:schemeClr val="tx1"/>
              </a:buClr>
              <a:buSzPct val="84000"/>
              <a:defRPr>
                <a:latin typeface="UBSHeadline"/>
              </a:defRPr>
            </a:lvl7pPr>
            <a:lvl8pPr>
              <a:buClr>
                <a:schemeClr val="tx1"/>
              </a:buClr>
              <a:buSzPct val="84000"/>
              <a:defRPr>
                <a:latin typeface="UBSHeadline"/>
              </a:defRPr>
            </a:lvl8pPr>
            <a:lvl9pPr>
              <a:buClr>
                <a:schemeClr val="tx1"/>
              </a:buClr>
              <a:buSzPct val="84000"/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03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2" name="LAYOUT BODY"/>
          <p:cNvSpPr>
            <a:spLocks noGrp="1"/>
          </p:cNvSpPr>
          <p:nvPr>
            <p:ph sz="quarter" idx="30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35075"/>
            <a:ext cx="3042458" cy="33750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6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2416521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8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MESSAGE CONCLUSION"/>
          <p:cNvSpPr>
            <a:spLocks noGrp="1"/>
          </p:cNvSpPr>
          <p:nvPr>
            <p:ph type="body" sz="quarter" idx="27" hasCustomPrompt="1"/>
            <p:custDataLst>
              <p:tags r:id="rId9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6" name="DOCUMENT ID" hidden="1"/>
          <p:cNvSpPr txBox="1"/>
          <p:nvPr>
            <p:custDataLst>
              <p:tags r:id="rId1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5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6" name="Straight Connector 35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629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1" name="LAYOUT BODY"/>
          <p:cNvSpPr>
            <a:spLocks noGrp="1"/>
          </p:cNvSpPr>
          <p:nvPr>
            <p:ph sz="quarter" idx="32"/>
            <p:custDataLst>
              <p:tags r:id="rId1"/>
            </p:custDataLst>
          </p:nvPr>
        </p:nvSpPr>
        <p:spPr>
          <a:xfrm>
            <a:off x="5677593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5677593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LAYOUT HEADER"/>
          <p:cNvSpPr>
            <a:spLocks noGrp="1"/>
          </p:cNvSpPr>
          <p:nvPr>
            <p:ph type="body" idx="24" hasCustomPrompt="1"/>
            <p:custDataLst>
              <p:tags r:id="rId4"/>
            </p:custDataLst>
          </p:nvPr>
        </p:nvSpPr>
        <p:spPr>
          <a:xfrm>
            <a:off x="2416521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5677593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6"/>
            </p:custDataLst>
          </p:nvPr>
        </p:nvSpPr>
        <p:spPr>
          <a:xfrm>
            <a:off x="5677593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8"/>
            <p:custDataLst>
              <p:tags r:id="rId7"/>
            </p:custDataLst>
          </p:nvPr>
        </p:nvSpPr>
        <p:spPr>
          <a:xfrm>
            <a:off x="2416521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0"/>
            <p:custDataLst>
              <p:tags r:id="rId9"/>
            </p:custDataLst>
          </p:nvPr>
        </p:nvSpPr>
        <p:spPr>
          <a:xfrm>
            <a:off x="5677593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27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0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1" y="1812176"/>
            <a:ext cx="3042458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4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1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4" y="1812175"/>
            <a:ext cx="6317673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3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2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3964944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5677593" y="1812386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2416521" y="1812402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4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40"/>
            <p:custDataLst>
              <p:tags r:id="rId1"/>
            </p:custDataLst>
          </p:nvPr>
        </p:nvSpPr>
        <p:spPr>
          <a:xfrm>
            <a:off x="7315200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3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7315200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39"/>
            <p:custDataLst>
              <p:tags r:id="rId3"/>
            </p:custDataLst>
          </p:nvPr>
        </p:nvSpPr>
        <p:spPr>
          <a:xfrm>
            <a:off x="5677593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LAYOUT HEADER"/>
          <p:cNvSpPr>
            <a:spLocks noGrp="1"/>
          </p:cNvSpPr>
          <p:nvPr>
            <p:ph type="body" idx="29" hasCustomPrompt="1"/>
            <p:custDataLst>
              <p:tags r:id="rId4"/>
            </p:custDataLst>
          </p:nvPr>
        </p:nvSpPr>
        <p:spPr>
          <a:xfrm>
            <a:off x="5677593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36"/>
            <p:custDataLst>
              <p:tags r:id="rId5"/>
            </p:custDataLst>
          </p:nvPr>
        </p:nvSpPr>
        <p:spPr>
          <a:xfrm>
            <a:off x="4048298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048298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0" name="LAYOUT BODY"/>
          <p:cNvSpPr>
            <a:spLocks noGrp="1"/>
          </p:cNvSpPr>
          <p:nvPr>
            <p:ph sz="quarter" idx="35"/>
            <p:custDataLst>
              <p:tags r:id="rId7"/>
            </p:custDataLst>
          </p:nvPr>
        </p:nvSpPr>
        <p:spPr>
          <a:xfrm>
            <a:off x="2416521" y="3965171"/>
            <a:ext cx="142147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3649287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1"/>
            <p:custDataLst>
              <p:tags r:id="rId9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38"/>
            <p:custDataLst>
              <p:tags r:id="rId11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12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37"/>
            <p:custDataLst>
              <p:tags r:id="rId13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14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12"/>
            <p:custDataLst>
              <p:tags r:id="rId15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6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MESSAGE CONCLUSION"/>
          <p:cNvSpPr>
            <a:spLocks noGrp="1"/>
          </p:cNvSpPr>
          <p:nvPr>
            <p:ph type="body" sz="quarter" idx="42" hasCustomPrompt="1"/>
            <p:custDataLst>
              <p:tags r:id="rId1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4" name="DOCUMENT ID" hidden="1"/>
          <p:cNvSpPr txBox="1"/>
          <p:nvPr>
            <p:custDataLst>
              <p:tags r:id="rId1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8" name="Straight Connector 4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12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4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8" name="LAYOUT BODY"/>
          <p:cNvSpPr>
            <a:spLocks noGrp="1"/>
          </p:cNvSpPr>
          <p:nvPr>
            <p:ph sz="quarter" idx="36"/>
            <p:custDataLst>
              <p:tags r:id="rId1"/>
            </p:custDataLst>
          </p:nvPr>
        </p:nvSpPr>
        <p:spPr>
          <a:xfrm>
            <a:off x="2416524" y="3965171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7315200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7315200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5677593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5677593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3"/>
            <p:custDataLst>
              <p:tags r:id="rId7"/>
            </p:custDataLst>
          </p:nvPr>
        </p:nvSpPr>
        <p:spPr>
          <a:xfrm>
            <a:off x="4048298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LAYOUT HEADER"/>
          <p:cNvSpPr>
            <a:spLocks noGrp="1"/>
          </p:cNvSpPr>
          <p:nvPr>
            <p:ph type="body" idx="23" hasCustomPrompt="1"/>
            <p:custDataLst>
              <p:tags r:id="rId8"/>
            </p:custDataLst>
          </p:nvPr>
        </p:nvSpPr>
        <p:spPr>
          <a:xfrm>
            <a:off x="4048298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42147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42147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MESSAGE CONCLUSION"/>
          <p:cNvSpPr>
            <a:spLocks noGrp="1"/>
          </p:cNvSpPr>
          <p:nvPr>
            <p:ph type="body" sz="quarter" idx="37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8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8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6749934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749934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458862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458862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2416521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9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7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Standard_(3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5662885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5662885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501576" y="3965171"/>
            <a:ext cx="196180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4"/>
            </p:custDataLst>
          </p:nvPr>
        </p:nvSpPr>
        <p:spPr>
          <a:xfrm>
            <a:off x="3501576" y="3649287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30"/>
            <p:custDataLst>
              <p:tags r:id="rId5"/>
            </p:custDataLst>
          </p:nvPr>
        </p:nvSpPr>
        <p:spPr>
          <a:xfrm>
            <a:off x="6749934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6749934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9"/>
            <p:custDataLst>
              <p:tags r:id="rId7"/>
            </p:custDataLst>
          </p:nvPr>
        </p:nvSpPr>
        <p:spPr>
          <a:xfrm>
            <a:off x="4588625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8"/>
            </p:custDataLst>
          </p:nvPr>
        </p:nvSpPr>
        <p:spPr>
          <a:xfrm>
            <a:off x="4588625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2416521" y="1812175"/>
            <a:ext cx="1961804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0"/>
            </p:custDataLst>
          </p:nvPr>
        </p:nvSpPr>
        <p:spPr>
          <a:xfrm>
            <a:off x="2416521" y="1487984"/>
            <a:ext cx="196180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34" hasCustomPrompt="1"/>
            <p:custDataLst>
              <p:tags r:id="rId11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8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9" name="Straight Connector 38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46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9"/>
            <a:ext cx="6899564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/>
            </a:lvl1pPr>
            <a:lvl2pPr marL="0" indent="0">
              <a:buFontTx/>
              <a:buNone/>
              <a:defRPr sz="1000"/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/>
            </a:lvl3pPr>
            <a:lvl4pPr marL="417772" indent="-207456">
              <a:buSzPct val="84000"/>
              <a:buFont typeface="Times New Roman" pitchFamily="18" charset="0"/>
              <a:buChar char="–"/>
              <a:defRPr sz="1000"/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1812177"/>
            <a:ext cx="6317673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2" name="MESSAGE CONCLUSION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82386" y="1487976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32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4" y="1813097"/>
            <a:ext cx="6899564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4" y="1487984"/>
            <a:ext cx="6899564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2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1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1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85" y="1813097"/>
            <a:ext cx="8354291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82385" y="1487984"/>
            <a:ext cx="8354291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9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5" name="Straight Connector 2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3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09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26"/>
            <p:custDataLst>
              <p:tags r:id="rId1"/>
            </p:custDataLst>
          </p:nvPr>
        </p:nvSpPr>
        <p:spPr>
          <a:xfrm>
            <a:off x="4680068" y="1813100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2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2388" y="1813099"/>
            <a:ext cx="4039985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2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1" name="DOCUMENT ID" hidden="1"/>
          <p:cNvSpPr txBox="1"/>
          <p:nvPr>
            <p:custDataLst>
              <p:tags r:id="rId6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02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31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29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4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5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6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6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1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6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7" name="Straight Connector 36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38238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LAYOUT HEADER"/>
          <p:cNvSpPr>
            <a:spLocks noGrp="1"/>
          </p:cNvSpPr>
          <p:nvPr>
            <p:ph type="body" idx="28" hasCustomPrompt="1"/>
            <p:custDataLst>
              <p:tags r:id="rId2"/>
            </p:custDataLst>
          </p:nvPr>
        </p:nvSpPr>
        <p:spPr>
          <a:xfrm>
            <a:off x="38238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30"/>
            <p:custDataLst>
              <p:tags r:id="rId3"/>
            </p:custDataLst>
          </p:nvPr>
        </p:nvSpPr>
        <p:spPr>
          <a:xfrm>
            <a:off x="4680068" y="1813100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04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4680068" y="3974407"/>
            <a:ext cx="4039985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4680068" y="365021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27"/>
            <p:custDataLst>
              <p:tags r:id="rId3"/>
            </p:custDataLst>
          </p:nvPr>
        </p:nvSpPr>
        <p:spPr>
          <a:xfrm>
            <a:off x="4680068" y="1813100"/>
            <a:ext cx="4039985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468006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8" y="1813099"/>
            <a:ext cx="4039985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8" y="1487984"/>
            <a:ext cx="4039985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2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94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6118167" y="1813098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2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3250277" y="1813100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4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382386" y="1813099"/>
            <a:ext cx="2610196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3" name="DOCUMENT ID" hidden="1"/>
          <p:cNvSpPr txBox="1"/>
          <p:nvPr>
            <p:custDataLst>
              <p:tags r:id="rId8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9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2416524" y="398549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6524" y="1812176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5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84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(2and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33"/>
            <p:custDataLst>
              <p:tags r:id="rId1"/>
            </p:custDataLst>
          </p:nvPr>
        </p:nvSpPr>
        <p:spPr>
          <a:xfrm>
            <a:off x="3250277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2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32"/>
            <p:custDataLst>
              <p:tags r:id="rId3"/>
            </p:custDataLst>
          </p:nvPr>
        </p:nvSpPr>
        <p:spPr>
          <a:xfrm>
            <a:off x="382386" y="3974407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4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5"/>
            </p:custDataLst>
          </p:nvPr>
        </p:nvSpPr>
        <p:spPr>
          <a:xfrm>
            <a:off x="6118167" y="1813098"/>
            <a:ext cx="2610196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6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7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8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9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1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7" name="DOCUMENT ID" hidden="1"/>
          <p:cNvSpPr txBox="1"/>
          <p:nvPr>
            <p:custDataLst>
              <p:tags r:id="rId1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0" name="Straight Connector 3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5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0" name="LAYOUT BODY"/>
          <p:cNvSpPr>
            <a:spLocks noGrp="1"/>
          </p:cNvSpPr>
          <p:nvPr>
            <p:ph sz="quarter" idx="38"/>
            <p:custDataLst>
              <p:tags r:id="rId1"/>
            </p:custDataLst>
          </p:nvPr>
        </p:nvSpPr>
        <p:spPr>
          <a:xfrm>
            <a:off x="611816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2"/>
            </p:custDataLst>
          </p:nvPr>
        </p:nvSpPr>
        <p:spPr>
          <a:xfrm>
            <a:off x="6118167" y="364605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35"/>
            <p:custDataLst>
              <p:tags r:id="rId3"/>
            </p:custDataLst>
          </p:nvPr>
        </p:nvSpPr>
        <p:spPr>
          <a:xfrm>
            <a:off x="3250277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4"/>
            </p:custDataLst>
          </p:nvPr>
        </p:nvSpPr>
        <p:spPr>
          <a:xfrm>
            <a:off x="3250277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LAYOUT BODY"/>
          <p:cNvSpPr>
            <a:spLocks noGrp="1"/>
          </p:cNvSpPr>
          <p:nvPr>
            <p:ph sz="quarter" idx="34"/>
            <p:custDataLst>
              <p:tags r:id="rId5"/>
            </p:custDataLst>
          </p:nvPr>
        </p:nvSpPr>
        <p:spPr>
          <a:xfrm>
            <a:off x="382386" y="3970251"/>
            <a:ext cx="2610196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6"/>
            </p:custDataLst>
          </p:nvPr>
        </p:nvSpPr>
        <p:spPr>
          <a:xfrm>
            <a:off x="382386" y="365021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7"/>
            <p:custDataLst>
              <p:tags r:id="rId7"/>
            </p:custDataLst>
          </p:nvPr>
        </p:nvSpPr>
        <p:spPr>
          <a:xfrm>
            <a:off x="6118167" y="1813098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8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36"/>
            <p:custDataLst>
              <p:tags r:id="rId9"/>
            </p:custDataLst>
          </p:nvPr>
        </p:nvSpPr>
        <p:spPr>
          <a:xfrm>
            <a:off x="3250277" y="1813100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0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382386" y="1813099"/>
            <a:ext cx="2610196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2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9" name="DOCUMENT ID" hidden="1"/>
          <p:cNvSpPr txBox="1"/>
          <p:nvPr>
            <p:custDataLst>
              <p:tags r:id="rId1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3" name="Straight Connector 4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2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9" name="LAYOUT BODY"/>
          <p:cNvSpPr>
            <a:spLocks noGrp="1"/>
          </p:cNvSpPr>
          <p:nvPr>
            <p:ph sz="quarter" idx="47"/>
            <p:custDataLst>
              <p:tags r:id="rId1"/>
            </p:custDataLst>
          </p:nvPr>
        </p:nvSpPr>
        <p:spPr>
          <a:xfrm>
            <a:off x="611816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" name="LAYOUT HEADER"/>
          <p:cNvSpPr>
            <a:spLocks noGrp="1"/>
          </p:cNvSpPr>
          <p:nvPr>
            <p:ph type="body" idx="39" hasCustomPrompt="1"/>
            <p:custDataLst>
              <p:tags r:id="rId2"/>
            </p:custDataLst>
          </p:nvPr>
        </p:nvSpPr>
        <p:spPr>
          <a:xfrm>
            <a:off x="611816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6" name="LAYOUT BODY"/>
          <p:cNvSpPr>
            <a:spLocks noGrp="1"/>
          </p:cNvSpPr>
          <p:nvPr>
            <p:ph sz="quarter" idx="44"/>
            <p:custDataLst>
              <p:tags r:id="rId3"/>
            </p:custDataLst>
          </p:nvPr>
        </p:nvSpPr>
        <p:spPr>
          <a:xfrm>
            <a:off x="3250277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37" hasCustomPrompt="1"/>
            <p:custDataLst>
              <p:tags r:id="rId4"/>
            </p:custDataLst>
          </p:nvPr>
        </p:nvSpPr>
        <p:spPr>
          <a:xfrm>
            <a:off x="3250277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3" name="LAYOUT BODY"/>
          <p:cNvSpPr>
            <a:spLocks noGrp="1"/>
          </p:cNvSpPr>
          <p:nvPr>
            <p:ph sz="quarter" idx="41"/>
            <p:custDataLst>
              <p:tags r:id="rId5"/>
            </p:custDataLst>
          </p:nvPr>
        </p:nvSpPr>
        <p:spPr>
          <a:xfrm>
            <a:off x="382386" y="4730866"/>
            <a:ext cx="2610196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" name="LAYOUT HEADER"/>
          <p:cNvSpPr>
            <a:spLocks noGrp="1"/>
          </p:cNvSpPr>
          <p:nvPr>
            <p:ph type="body" idx="36" hasCustomPrompt="1"/>
            <p:custDataLst>
              <p:tags r:id="rId6"/>
            </p:custDataLst>
          </p:nvPr>
        </p:nvSpPr>
        <p:spPr>
          <a:xfrm>
            <a:off x="382386" y="440667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8" name="LAYOUT BODY"/>
          <p:cNvSpPr>
            <a:spLocks noGrp="1"/>
          </p:cNvSpPr>
          <p:nvPr>
            <p:ph sz="quarter" idx="46"/>
            <p:custDataLst>
              <p:tags r:id="rId7"/>
            </p:custDataLst>
          </p:nvPr>
        </p:nvSpPr>
        <p:spPr>
          <a:xfrm>
            <a:off x="611816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33" hasCustomPrompt="1"/>
            <p:custDataLst>
              <p:tags r:id="rId8"/>
            </p:custDataLst>
          </p:nvPr>
        </p:nvSpPr>
        <p:spPr>
          <a:xfrm>
            <a:off x="611816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5" name="LAYOUT BODY"/>
          <p:cNvSpPr>
            <a:spLocks noGrp="1"/>
          </p:cNvSpPr>
          <p:nvPr>
            <p:ph sz="quarter" idx="43"/>
            <p:custDataLst>
              <p:tags r:id="rId9"/>
            </p:custDataLst>
          </p:nvPr>
        </p:nvSpPr>
        <p:spPr>
          <a:xfrm>
            <a:off x="3250277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31" hasCustomPrompt="1"/>
            <p:custDataLst>
              <p:tags r:id="rId10"/>
            </p:custDataLst>
          </p:nvPr>
        </p:nvSpPr>
        <p:spPr>
          <a:xfrm>
            <a:off x="3250277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2" name="LAYOUT BODY"/>
          <p:cNvSpPr>
            <a:spLocks noGrp="1"/>
          </p:cNvSpPr>
          <p:nvPr>
            <p:ph sz="quarter" idx="40"/>
            <p:custDataLst>
              <p:tags r:id="rId11"/>
            </p:custDataLst>
          </p:nvPr>
        </p:nvSpPr>
        <p:spPr>
          <a:xfrm>
            <a:off x="382386" y="326782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LAYOUT HEADER"/>
          <p:cNvSpPr>
            <a:spLocks noGrp="1"/>
          </p:cNvSpPr>
          <p:nvPr>
            <p:ph type="body" idx="30" hasCustomPrompt="1"/>
            <p:custDataLst>
              <p:tags r:id="rId12"/>
            </p:custDataLst>
          </p:nvPr>
        </p:nvSpPr>
        <p:spPr>
          <a:xfrm>
            <a:off x="382386" y="294363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7" name="LAYOUT BODY"/>
          <p:cNvSpPr>
            <a:spLocks noGrp="1"/>
          </p:cNvSpPr>
          <p:nvPr>
            <p:ph sz="quarter" idx="45"/>
            <p:custDataLst>
              <p:tags r:id="rId13"/>
            </p:custDataLst>
          </p:nvPr>
        </p:nvSpPr>
        <p:spPr>
          <a:xfrm>
            <a:off x="6118167" y="1813098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27" hasCustomPrompt="1"/>
            <p:custDataLst>
              <p:tags r:id="rId14"/>
            </p:custDataLst>
          </p:nvPr>
        </p:nvSpPr>
        <p:spPr>
          <a:xfrm>
            <a:off x="6118167" y="148890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4" name="LAYOUT BODY"/>
          <p:cNvSpPr>
            <a:spLocks noGrp="1"/>
          </p:cNvSpPr>
          <p:nvPr>
            <p:ph sz="quarter" idx="42"/>
            <p:custDataLst>
              <p:tags r:id="rId15"/>
            </p:custDataLst>
          </p:nvPr>
        </p:nvSpPr>
        <p:spPr>
          <a:xfrm>
            <a:off x="3250277" y="1813106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LAYOUT HEADER"/>
          <p:cNvSpPr>
            <a:spLocks noGrp="1"/>
          </p:cNvSpPr>
          <p:nvPr>
            <p:ph type="body" idx="25" hasCustomPrompt="1"/>
            <p:custDataLst>
              <p:tags r:id="rId16"/>
            </p:custDataLst>
          </p:nvPr>
        </p:nvSpPr>
        <p:spPr>
          <a:xfrm>
            <a:off x="3250277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31" name="LAYOUT BODY"/>
          <p:cNvSpPr>
            <a:spLocks noGrp="1"/>
          </p:cNvSpPr>
          <p:nvPr>
            <p:ph sz="quarter" idx="12"/>
            <p:custDataLst>
              <p:tags r:id="rId17"/>
            </p:custDataLst>
          </p:nvPr>
        </p:nvSpPr>
        <p:spPr>
          <a:xfrm>
            <a:off x="382386" y="1813099"/>
            <a:ext cx="2610196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LAYOUT HEADER"/>
          <p:cNvSpPr>
            <a:spLocks noGrp="1"/>
          </p:cNvSpPr>
          <p:nvPr>
            <p:ph type="body" idx="14" hasCustomPrompt="1"/>
            <p:custDataLst>
              <p:tags r:id="rId18"/>
            </p:custDataLst>
          </p:nvPr>
        </p:nvSpPr>
        <p:spPr>
          <a:xfrm>
            <a:off x="382386" y="1487984"/>
            <a:ext cx="2610196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cxnSp>
        <p:nvCxnSpPr>
          <p:cNvPr id="30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9" name="DOCUMENT ID" hidden="1"/>
          <p:cNvSpPr txBox="1"/>
          <p:nvPr>
            <p:custDataLst>
              <p:tags r:id="rId20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5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52" name="Straight Connector 5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1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8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DOCUMENT ID" hidden="1"/>
          <p:cNvSpPr txBox="1"/>
          <p:nvPr userDrawn="1">
            <p:custDataLst>
              <p:tags r:id="rId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cxnSp>
        <p:nvCxnSpPr>
          <p:cNvPr id="16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1" name="Straight Connector 2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7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1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HEADING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7" name="DOCUMENT ID" hidden="1"/>
          <p:cNvSpPr txBox="1"/>
          <p:nvPr userDrawn="1">
            <p:custDataLst>
              <p:tags r:id="rId2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2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3" name="Straight Connector 22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3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37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1x1 Ful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55E24D6-7D0A-470C-80AD-CB9E4DCBF649}" type="slidenum">
              <a:rPr lang="en-US" sz="600">
                <a:solidFill>
                  <a:prstClr val="black"/>
                </a:solidFill>
                <a:latin typeface="Arial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AYOUT SOURCE"/>
          <p:cNvSpPr>
            <a:spLocks noGrp="1"/>
          </p:cNvSpPr>
          <p:nvPr>
            <p:ph type="body" idx="15" hasCustomPrompt="1"/>
            <p:custDataLst>
              <p:tags r:id="rId1"/>
            </p:custDataLst>
          </p:nvPr>
        </p:nvSpPr>
        <p:spPr>
          <a:xfrm>
            <a:off x="382385" y="5694220"/>
            <a:ext cx="8354291" cy="174567"/>
          </a:xfrm>
          <a:noFill/>
        </p:spPr>
        <p:txBody>
          <a:bodyPr lIns="0" tIns="49770" rIns="0" bIns="0" anchor="b">
            <a:noAutofit/>
          </a:bodyPr>
          <a:lstStyle>
            <a:lvl1pPr marL="0" indent="0">
              <a:buNone/>
              <a:defRPr sz="700" b="0" baseline="0">
                <a:solidFill>
                  <a:schemeClr val="tx1"/>
                </a:solidFill>
                <a:latin typeface="Frutiger 45 Light" panose="020B0603020202020204" pitchFamily="34" charset="0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" name="LAYOUT BODY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2385" y="1687492"/>
            <a:ext cx="8354291" cy="4006735"/>
          </a:xfrm>
        </p:spPr>
        <p:txBody>
          <a:bodyPr lIns="0" tIns="0" rIns="0" bIns="0">
            <a:noAutofit/>
          </a:bodyPr>
          <a:lstStyle>
            <a:lvl1pPr marL="217456" indent="-217456">
              <a:buClr>
                <a:srgbClr val="575756"/>
              </a:buClr>
              <a:buSzPct val="100000"/>
              <a:buFont typeface="Symbol" pitchFamily="18" charset="2"/>
              <a:buChar char="·"/>
              <a:defRPr sz="900">
                <a:latin typeface="Frutiger 45 Light" panose="020B0603020202020204" pitchFamily="34" charset="0"/>
              </a:defRPr>
            </a:lvl1pPr>
            <a:lvl2pPr marL="413450" indent="-208895">
              <a:buClr>
                <a:srgbClr val="575756"/>
              </a:buClr>
              <a:tabLst/>
              <a:defRPr sz="900">
                <a:latin typeface="Frutiger 45 Light" panose="020B0603020202020204" pitchFamily="34" charset="0"/>
              </a:defRPr>
            </a:lvl2pPr>
            <a:lvl3pPr marL="625216" indent="-206015">
              <a:buClr>
                <a:srgbClr val="575756"/>
              </a:buClr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3pPr>
            <a:lvl4pPr marL="829779" indent="-204570" defTabSz="829779">
              <a:buClr>
                <a:srgbClr val="575756"/>
              </a:buClr>
              <a:buSzPct val="84000"/>
              <a:defRPr sz="900">
                <a:latin typeface="Frutiger 45 Light" panose="020B0603020202020204" pitchFamily="34" charset="0"/>
              </a:defRPr>
            </a:lvl4pPr>
            <a:lvl5pPr marL="1045516" indent="-215745">
              <a:buClr>
                <a:srgbClr val="575756"/>
              </a:buClr>
              <a:buSzPct val="84000"/>
              <a:buFont typeface="Arial" pitchFamily="34" charset="0"/>
              <a:buChar char="–"/>
              <a:defRPr sz="900">
                <a:latin typeface="Frutiger 45 Light" panose="020B0603020202020204" pitchFamily="34" charset="0"/>
              </a:defRPr>
            </a:lvl5pPr>
            <a:lvl6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6pPr>
            <a:lvl7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7pPr>
            <a:lvl8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8pPr>
            <a:lvl9pPr>
              <a:buClr>
                <a:srgbClr val="575756"/>
              </a:buClr>
              <a:defRPr sz="900">
                <a:latin typeface="Frutiger 45 Light" panose="020B0603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LAYOUT HEADER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382385" y="1362364"/>
            <a:ext cx="8354291" cy="323273"/>
          </a:xfr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500" b="0" i="1" baseline="0">
                <a:solidFill>
                  <a:schemeClr val="tx1"/>
                </a:solidFill>
                <a:latin typeface="+mj-l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200" b="0" cap="all" baseline="0" dirty="0">
                <a:solidFill>
                  <a:srgbClr val="575756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 userDrawn="1">
            <p:custDataLst>
              <p:tags r:id="rId5"/>
            </p:custDataLst>
          </p:nvPr>
        </p:nvSpPr>
        <p:spPr>
          <a:xfrm>
            <a:off x="2088977" y="382405"/>
            <a:ext cx="664769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/>
              <a:t>[printed: ____] [saved: ____] C:\ProgramData\PresXpress\PresXpress\PresPrint.potx</a:t>
            </a:r>
          </a:p>
        </p:txBody>
      </p:sp>
      <p:grpSp>
        <p:nvGrpSpPr>
          <p:cNvPr id="9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1" name="Straight Connector 1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  <a:latin typeface="Arial"/>
              </a:rPr>
              <a:t>Draft</a:t>
            </a:r>
            <a:endParaRPr lang="en-US" sz="2200" b="1" dirty="0">
              <a:solidFill>
                <a:srgbClr val="E6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5" y="6355636"/>
            <a:ext cx="648000" cy="23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THIN BLUE LINE"/>
          <p:cNvCxnSpPr/>
          <p:nvPr userDrawn="1"/>
        </p:nvCxnSpPr>
        <p:spPr>
          <a:xfrm>
            <a:off x="382385" y="1138375"/>
            <a:ext cx="8354291" cy="0"/>
          </a:xfrm>
          <a:prstGeom prst="line">
            <a:avLst/>
          </a:prstGeom>
          <a:ln w="3175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4338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EATE DATE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382386" y="6421097"/>
            <a:ext cx="3250276" cy="237827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defRPr sz="1100">
                <a:latin typeface="Frutiger 45 Ligh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z="1500" b="0" dirty="0"/>
              <a:t>&lt;&lt;COVER PAGE DATE&gt;&gt;</a:t>
            </a:r>
          </a:p>
        </p:txBody>
      </p:sp>
      <p:sp>
        <p:nvSpPr>
          <p:cNvPr id="3" name="PRESENTATION INFOLIN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382386" y="3158836"/>
            <a:ext cx="7456516" cy="2743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None/>
              <a:defRPr sz="1800" i="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  <a:lvl2pPr marL="4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&lt;&lt;Presentation subtitle / info line&gt;&gt;</a:t>
            </a:r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82386" y="1978435"/>
            <a:ext cx="7456516" cy="856211"/>
          </a:xfrm>
        </p:spPr>
        <p:txBody>
          <a:bodyPr lIns="0" tIns="33192" rIns="0" bIns="33192" anchor="b" anchorCtr="0">
            <a:noAutofit/>
          </a:bodyPr>
          <a:lstStyle>
            <a:lvl1pPr>
              <a:lnSpc>
                <a:spcPts val="3818"/>
              </a:lnSpc>
              <a:spcAft>
                <a:spcPts val="3818"/>
              </a:spcAft>
              <a:defRPr sz="36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&lt;&lt;Presentation title&gt;&gt;</a:t>
            </a:r>
          </a:p>
        </p:txBody>
      </p:sp>
      <p:sp>
        <p:nvSpPr>
          <p:cNvPr id="10" name="SECURITY TEX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16206" y="656998"/>
            <a:ext cx="1812175" cy="184666"/>
          </a:xfrm>
          <a:prstGeom prst="rect">
            <a:avLst/>
          </a:prstGeom>
        </p:spPr>
        <p:txBody>
          <a:bodyPr vert="horz" wrap="square" lIns="66382" tIns="0" rIns="0" bIns="0" rtlCol="0" anchor="b" anchorCtr="0">
            <a:spAutoFit/>
          </a:bodyPr>
          <a:lstStyle>
            <a:lvl1pPr marL="0" indent="0" algn="l" defTabSz="1005505" rtl="0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973" indent="-314218" algn="l" defTabSz="10055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56881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759633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62384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765137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890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0641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3393" indent="-251375" algn="l" defTabSz="10055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Strictly Confidential</a:t>
            </a:r>
          </a:p>
        </p:txBody>
      </p:sp>
      <p:sp>
        <p:nvSpPr>
          <p:cNvPr id="7" name="PRESENTATION AUTHOR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382385" y="3956858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Author&gt;&gt;</a:t>
            </a:r>
          </a:p>
        </p:txBody>
      </p:sp>
      <p:sp>
        <p:nvSpPr>
          <p:cNvPr id="9" name="PRESENTATION AUTHOR FUNCTION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382385" y="4181302"/>
            <a:ext cx="4123113" cy="249382"/>
          </a:xfrm>
        </p:spPr>
        <p:txBody>
          <a:bodyPr lIns="0" tIns="0" rIns="0" bIns="0" anchor="b" anchorCtr="0"/>
          <a:lstStyle>
            <a:lvl1pPr>
              <a:spcAft>
                <a:spcPts val="1636"/>
              </a:spcAft>
              <a:defRPr sz="1500" baseline="0">
                <a:latin typeface="Frutiger 45 Light"/>
              </a:defRPr>
            </a:lvl1pPr>
          </a:lstStyle>
          <a:p>
            <a:pPr lvl="0"/>
            <a:r>
              <a:rPr lang="en-US" dirty="0"/>
              <a:t>&lt;&lt;Presenter / Author function&gt;&gt;</a:t>
            </a:r>
          </a:p>
        </p:txBody>
      </p:sp>
      <p:sp>
        <p:nvSpPr>
          <p:cNvPr id="4" name="DraftStamp" hidden="1"/>
          <p:cNvSpPr txBox="1"/>
          <p:nvPr userDrawn="1">
            <p:custDataLst>
              <p:tags r:id="rId7"/>
            </p:custDataLst>
          </p:nvPr>
        </p:nvSpPr>
        <p:spPr>
          <a:xfrm>
            <a:off x="7065818" y="819727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515406"/>
            <a:ext cx="1007509" cy="3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4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382385" y="2211188"/>
            <a:ext cx="6924502" cy="1753985"/>
          </a:xfrm>
          <a:prstGeom prst="rect">
            <a:avLst/>
          </a:prstGeom>
        </p:spPr>
        <p:txBody>
          <a:bodyPr lIns="0" tIns="41491" rIns="0" bIns="41491">
            <a:noAutofit/>
          </a:bodyPr>
          <a:lstStyle>
            <a:lvl1pPr marL="0" indent="0" algn="l">
              <a:buNone/>
              <a:defRPr sz="290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  <a:lvl2pPr marL="4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&lt;&lt;Divider title&gt;&gt;</a:t>
            </a:r>
          </a:p>
        </p:txBody>
      </p:sp>
      <p:sp>
        <p:nvSpPr>
          <p:cNvPr id="6" name="DIVIDER NUMBER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82388" y="1895319"/>
            <a:ext cx="6234545" cy="349135"/>
          </a:xfrm>
        </p:spPr>
        <p:txBody>
          <a:bodyPr lIns="0" tIns="41491" rIns="0" bIns="41491" anchor="t" anchorCtr="0">
            <a:noAutofit/>
          </a:bodyPr>
          <a:lstStyle>
            <a:lvl1pPr>
              <a:defRPr sz="1600" baseline="0">
                <a:solidFill>
                  <a:schemeClr val="tx1"/>
                </a:solidFill>
                <a:latin typeface="UBSHeadline"/>
                <a:ea typeface="Arial Unicode MS" pitchFamily="34" charset="-128"/>
              </a:defRPr>
            </a:lvl1pPr>
          </a:lstStyle>
          <a:p>
            <a:r>
              <a:rPr lang="en-US" dirty="0"/>
              <a:t>Click to edit Section / Appendix number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4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4" name="TOC BODY"/>
          <p:cNvSpPr>
            <a:spLocks noGrp="1"/>
          </p:cNvSpPr>
          <p:nvPr>
            <p:ph type="body" sz="quarter" idx="12"/>
            <p:custDataLst>
              <p:tags r:id="rId1"/>
            </p:custDataLst>
          </p:nvPr>
        </p:nvSpPr>
        <p:spPr>
          <a:xfrm>
            <a:off x="382385" y="1364334"/>
            <a:ext cx="8354291" cy="472608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1421" indent="-341421">
              <a:buNone/>
              <a:defRPr sz="1100">
                <a:latin typeface="Frutiger 45 Ligh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THIN BLUE LINE"/>
          <p:cNvCxnSpPr/>
          <p:nvPr userDrawn="1"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OC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909"/>
              </a:lnSpc>
              <a:defRPr sz="2500">
                <a:solidFill>
                  <a:schemeClr val="tx1"/>
                </a:solidFill>
                <a:latin typeface="Frutiger 45 Light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12" name="DOCUMENT ID" hidden="1"/>
          <p:cNvSpPr txBox="1"/>
          <p:nvPr>
            <p:custDataLst>
              <p:tags r:id="rId3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10" name="Straight Connector 9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raftStamp" hidden="1"/>
          <p:cNvSpPr txBox="1"/>
          <p:nvPr userDrawn="1">
            <p:custDataLst>
              <p:tags r:id="rId4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94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5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382390" y="1487979"/>
            <a:ext cx="8354290" cy="43544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1pPr>
            <a:lvl2pPr marL="0" indent="0">
              <a:spcBef>
                <a:spcPts val="600"/>
              </a:spcBef>
              <a:buFontTx/>
              <a:buNone/>
              <a:defRPr sz="1000">
                <a:latin typeface="Frutiger 45 Light"/>
                <a:cs typeface="Aharoni" pitchFamily="2" charset="-79"/>
              </a:defRPr>
            </a:lvl2pPr>
            <a:lvl3pPr marL="206015" indent="-206015">
              <a:spcBef>
                <a:spcPts val="600"/>
              </a:spcBef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  <a:cs typeface="Aharoni" pitchFamily="2" charset="-79"/>
              </a:defRPr>
            </a:lvl3pPr>
            <a:lvl4pPr marL="417772" indent="-207456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  <a:cs typeface="Aharoni" pitchFamily="2" charset="-79"/>
              </a:defRPr>
            </a:lvl4pPr>
            <a:lvl5pPr marL="623775" indent="-204570">
              <a:spcBef>
                <a:spcPts val="300"/>
              </a:spcBef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Aharoni" pitchFamily="2" charset="-79"/>
              </a:defRPr>
            </a:lvl5pPr>
            <a:lvl6pPr marL="623775" indent="-204570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spcBef>
                <a:spcPts val="300"/>
              </a:spcBef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THIN BLUE LINE"/>
          <p:cNvCxnSpPr/>
          <p:nvPr>
            <p:custDataLst>
              <p:tags r:id="rId2"/>
            </p:custDataLst>
          </p:nvPr>
        </p:nvCxnSpPr>
        <p:spPr>
          <a:xfrm>
            <a:off x="382385" y="93806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2" name="Straight Connector 2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9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 hidden="1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5677593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3988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7650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52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7931172"/>
              </p:ext>
            </p:extLst>
          </p:nvPr>
        </p:nvGraphicFramePr>
        <p:xfrm>
          <a:off x="1461" y="1461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1" y="1461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cxnSp>
        <p:nvCxnSpPr>
          <p:cNvPr id="8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GE HEADING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4" name="DOCUMENT ID" hidden="1"/>
          <p:cNvSpPr txBox="1"/>
          <p:nvPr>
            <p:custDataLst>
              <p:tags r:id="rId4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4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5" name="Straight Connector 34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5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15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5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9004" y="181217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Clr>
                <a:schemeClr val="tx1"/>
              </a:buClr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chemeClr val="tx1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900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1" name="MESSAGE CONCLUSION"/>
          <p:cNvSpPr>
            <a:spLocks noGrp="1"/>
          </p:cNvSpPr>
          <p:nvPr>
            <p:ph type="body" sz="quarter" idx="27" hasCustomPrompt="1"/>
            <p:custDataLst>
              <p:tags r:id="rId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Clr>
                <a:schemeClr val="tx1"/>
              </a:buClr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buClr>
                <a:schemeClr val="tx1"/>
              </a:buClr>
              <a:buSzPct val="84000"/>
              <a:defRPr>
                <a:latin typeface="UBSHeadline"/>
              </a:defRPr>
            </a:lvl6pPr>
            <a:lvl7pPr>
              <a:buClr>
                <a:schemeClr val="tx1"/>
              </a:buClr>
              <a:buSzPct val="84000"/>
              <a:defRPr>
                <a:latin typeface="UBSHeadline"/>
              </a:defRPr>
            </a:lvl7pPr>
            <a:lvl8pPr>
              <a:buClr>
                <a:schemeClr val="tx1"/>
              </a:buClr>
              <a:buSzPct val="84000"/>
              <a:defRPr>
                <a:latin typeface="UBSHeadline"/>
              </a:defRPr>
            </a:lvl8pPr>
            <a:lvl9pPr>
              <a:buClr>
                <a:schemeClr val="tx1"/>
              </a:buClr>
              <a:buSzPct val="84000"/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61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1812177"/>
            <a:ext cx="6317673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2" name="MESSAGE CONCLUSION"/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82386" y="1487976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0" name="DOCUMENT ID" hidden="1"/>
          <p:cNvSpPr txBox="1"/>
          <p:nvPr>
            <p:custDataLst>
              <p:tags r:id="rId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27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28" name="Straight Connector 27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71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7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2416524" y="3985495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6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6524" y="1812176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5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ts val="2909"/>
              </a:lnSpc>
              <a:defRPr sz="2500" b="0" baseline="0">
                <a:solidFill>
                  <a:schemeClr val="tx1"/>
                </a:solidFill>
                <a:latin typeface="Frutiger 45 Light"/>
                <a:ea typeface="Arial Unicode MS" pitchFamily="34" charset="-128"/>
              </a:defRPr>
            </a:lvl1pPr>
          </a:lstStyle>
          <a:p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3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1_Full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1"/>
            </p:custDataLst>
          </p:nvPr>
        </p:nvSpPr>
        <p:spPr>
          <a:xfrm>
            <a:off x="5677593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2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413988" y="1812177"/>
            <a:ext cx="3042458" cy="4015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4"/>
            </p:custDataLst>
          </p:nvPr>
        </p:nvSpPr>
        <p:spPr>
          <a:xfrm>
            <a:off x="2417650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3" name="MESSAGE CONCLUSION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2" name="DOCUMENT ID" hidden="1"/>
          <p:cNvSpPr txBox="1"/>
          <p:nvPr>
            <p:custDataLst>
              <p:tags r:id="rId7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0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1" name="Straight Connector 30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8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48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2" name="LAYOUT BODY"/>
          <p:cNvSpPr>
            <a:spLocks noGrp="1"/>
          </p:cNvSpPr>
          <p:nvPr>
            <p:ph sz="quarter" idx="30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35075"/>
            <a:ext cx="3042458" cy="33750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6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12"/>
            <p:custDataLst>
              <p:tags r:id="rId7"/>
            </p:custDataLst>
          </p:nvPr>
        </p:nvSpPr>
        <p:spPr>
          <a:xfrm>
            <a:off x="2416521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8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MESSAGE CONCLUSION"/>
          <p:cNvSpPr>
            <a:spLocks noGrp="1"/>
          </p:cNvSpPr>
          <p:nvPr>
            <p:ph type="body" sz="quarter" idx="27" hasCustomPrompt="1"/>
            <p:custDataLst>
              <p:tags r:id="rId9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6" name="DOCUMENT ID" hidden="1"/>
          <p:cNvSpPr txBox="1"/>
          <p:nvPr>
            <p:custDataLst>
              <p:tags r:id="rId11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5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6" name="Straight Connector 35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2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31" name="LAYOUT BODY"/>
          <p:cNvSpPr>
            <a:spLocks noGrp="1"/>
          </p:cNvSpPr>
          <p:nvPr>
            <p:ph sz="quarter" idx="32"/>
            <p:custDataLst>
              <p:tags r:id="rId1"/>
            </p:custDataLst>
          </p:nvPr>
        </p:nvSpPr>
        <p:spPr>
          <a:xfrm>
            <a:off x="5677593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" name="LAYOUT HEADER"/>
          <p:cNvSpPr>
            <a:spLocks noGrp="1"/>
          </p:cNvSpPr>
          <p:nvPr>
            <p:ph type="body" idx="26" hasCustomPrompt="1"/>
            <p:custDataLst>
              <p:tags r:id="rId2"/>
            </p:custDataLst>
          </p:nvPr>
        </p:nvSpPr>
        <p:spPr>
          <a:xfrm>
            <a:off x="5677593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7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2416521" y="4721629"/>
            <a:ext cx="3042458" cy="9725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LAYOUT HEADER"/>
          <p:cNvSpPr>
            <a:spLocks noGrp="1"/>
          </p:cNvSpPr>
          <p:nvPr>
            <p:ph type="body" idx="24" hasCustomPrompt="1"/>
            <p:custDataLst>
              <p:tags r:id="rId4"/>
            </p:custDataLst>
          </p:nvPr>
        </p:nvSpPr>
        <p:spPr>
          <a:xfrm>
            <a:off x="2416521" y="440574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9" name="LAYOUT BODY"/>
          <p:cNvSpPr>
            <a:spLocks noGrp="1"/>
          </p:cNvSpPr>
          <p:nvPr>
            <p:ph sz="quarter" idx="31"/>
            <p:custDataLst>
              <p:tags r:id="rId5"/>
            </p:custDataLst>
          </p:nvPr>
        </p:nvSpPr>
        <p:spPr>
          <a:xfrm>
            <a:off x="5677593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6"/>
            </p:custDataLst>
          </p:nvPr>
        </p:nvSpPr>
        <p:spPr>
          <a:xfrm>
            <a:off x="5677593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4" name="LAYOUT BODY"/>
          <p:cNvSpPr>
            <a:spLocks noGrp="1"/>
          </p:cNvSpPr>
          <p:nvPr>
            <p:ph sz="quarter" idx="28"/>
            <p:custDataLst>
              <p:tags r:id="rId7"/>
            </p:custDataLst>
          </p:nvPr>
        </p:nvSpPr>
        <p:spPr>
          <a:xfrm>
            <a:off x="2416521" y="325624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8"/>
            </p:custDataLst>
          </p:nvPr>
        </p:nvSpPr>
        <p:spPr>
          <a:xfrm>
            <a:off x="2416521" y="2942705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8" name="LAYOUT BODY"/>
          <p:cNvSpPr>
            <a:spLocks noGrp="1"/>
          </p:cNvSpPr>
          <p:nvPr>
            <p:ph sz="quarter" idx="30"/>
            <p:custDataLst>
              <p:tags r:id="rId9"/>
            </p:custDataLst>
          </p:nvPr>
        </p:nvSpPr>
        <p:spPr>
          <a:xfrm>
            <a:off x="5677593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10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3" name="LAYOUT BODY"/>
          <p:cNvSpPr>
            <a:spLocks noGrp="1"/>
          </p:cNvSpPr>
          <p:nvPr>
            <p:ph sz="quarter" idx="12"/>
            <p:custDataLst>
              <p:tags r:id="rId11"/>
            </p:custDataLst>
          </p:nvPr>
        </p:nvSpPr>
        <p:spPr>
          <a:xfrm>
            <a:off x="2416521" y="1812176"/>
            <a:ext cx="3042458" cy="9725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12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2" name="MESSAGE CONCLUSION"/>
          <p:cNvSpPr>
            <a:spLocks noGrp="1"/>
          </p:cNvSpPr>
          <p:nvPr>
            <p:ph type="body" sz="quarter" idx="27" hasCustomPrompt="1"/>
            <p:custDataLst>
              <p:tags r:id="rId13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20" name="DOCUMENT ID" hidden="1"/>
          <p:cNvSpPr txBox="1"/>
          <p:nvPr>
            <p:custDataLst>
              <p:tags r:id="rId15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41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42" name="Straight Connector 41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6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2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2x(1and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0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LAYOUT HEADER"/>
          <p:cNvSpPr>
            <a:spLocks noGrp="1"/>
          </p:cNvSpPr>
          <p:nvPr>
            <p:ph type="body" idx="22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9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5677593" y="1812175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1" y="1812176"/>
            <a:ext cx="3042458" cy="38321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81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1and2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1"/>
            </p:custDataLst>
          </p:nvPr>
        </p:nvSpPr>
        <p:spPr>
          <a:xfrm>
            <a:off x="5677593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2"/>
            </p:custDataLst>
          </p:nvPr>
        </p:nvSpPr>
        <p:spPr>
          <a:xfrm>
            <a:off x="5677593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3"/>
            </p:custDataLst>
          </p:nvPr>
        </p:nvSpPr>
        <p:spPr>
          <a:xfrm>
            <a:off x="2416521" y="3965171"/>
            <a:ext cx="3042458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4"/>
            </p:custDataLst>
          </p:nvPr>
        </p:nvSpPr>
        <p:spPr>
          <a:xfrm>
            <a:off x="2416521" y="3649287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416524" y="1812175"/>
            <a:ext cx="6317673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6"/>
            </p:custDataLst>
          </p:nvPr>
        </p:nvSpPr>
        <p:spPr>
          <a:xfrm>
            <a:off x="2416524" y="1487984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993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_Standard_(2and1)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Textbox"/>
          <p:cNvSpPr txBox="1"/>
          <p:nvPr userDrawn="1"/>
        </p:nvSpPr>
        <p:spPr>
          <a:xfrm>
            <a:off x="8370916" y="6234562"/>
            <a:ext cx="374073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8A23ABA4-7C5F-4A82-88F7-CAC0346A6918}" type="slidenum">
              <a:rPr lang="en-US" sz="600">
                <a:solidFill>
                  <a:prstClr val="black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8" name="LAYOUT BODY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416524" y="3964944"/>
            <a:ext cx="6317673" cy="16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LAYOUT HEADER"/>
          <p:cNvSpPr>
            <a:spLocks noGrp="1"/>
          </p:cNvSpPr>
          <p:nvPr>
            <p:ph type="body" idx="16" hasCustomPrompt="1"/>
            <p:custDataLst>
              <p:tags r:id="rId2"/>
            </p:custDataLst>
          </p:nvPr>
        </p:nvSpPr>
        <p:spPr>
          <a:xfrm>
            <a:off x="2416524" y="3649287"/>
            <a:ext cx="6317673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1" name="LAYOUT BODY"/>
          <p:cNvSpPr>
            <a:spLocks noGrp="1"/>
          </p:cNvSpPr>
          <p:nvPr>
            <p:ph sz="quarter" idx="29"/>
            <p:custDataLst>
              <p:tags r:id="rId3"/>
            </p:custDataLst>
          </p:nvPr>
        </p:nvSpPr>
        <p:spPr>
          <a:xfrm>
            <a:off x="5677593" y="1812386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LAYOUT HEADER"/>
          <p:cNvSpPr>
            <a:spLocks noGrp="1"/>
          </p:cNvSpPr>
          <p:nvPr>
            <p:ph type="body" idx="20" hasCustomPrompt="1"/>
            <p:custDataLst>
              <p:tags r:id="rId4"/>
            </p:custDataLst>
          </p:nvPr>
        </p:nvSpPr>
        <p:spPr>
          <a:xfrm>
            <a:off x="5677593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20" name="LAYOUT BODY"/>
          <p:cNvSpPr>
            <a:spLocks noGrp="1"/>
          </p:cNvSpPr>
          <p:nvPr>
            <p:ph sz="quarter" idx="28"/>
            <p:custDataLst>
              <p:tags r:id="rId5"/>
            </p:custDataLst>
          </p:nvPr>
        </p:nvSpPr>
        <p:spPr>
          <a:xfrm>
            <a:off x="2416521" y="1812402"/>
            <a:ext cx="3042458" cy="16708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latin typeface="Frutiger 45 Light"/>
              </a:defRPr>
            </a:lvl1pPr>
            <a:lvl2pPr marL="0" indent="0">
              <a:buFontTx/>
              <a:buNone/>
              <a:defRPr sz="1000">
                <a:latin typeface="Frutiger 45 Light"/>
              </a:defRPr>
            </a:lvl2pPr>
            <a:lvl3pPr marL="206015" indent="-206015">
              <a:buClr>
                <a:schemeClr val="tx2"/>
              </a:buClr>
              <a:buFont typeface="Symbol" pitchFamily="18" charset="2"/>
              <a:buChar char="·"/>
              <a:defRPr sz="1000">
                <a:latin typeface="Frutiger 45 Light"/>
              </a:defRPr>
            </a:lvl3pPr>
            <a:lvl4pPr marL="417772" indent="-207456">
              <a:buSzPct val="84000"/>
              <a:buFont typeface="Times New Roman" pitchFamily="18" charset="0"/>
              <a:buChar char="–"/>
              <a:defRPr sz="1000">
                <a:latin typeface="Frutiger 45 Light"/>
              </a:defRPr>
            </a:lvl4pPr>
            <a:lvl5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lang="en-US" sz="1000" kern="1200" dirty="0" smtClean="0">
                <a:solidFill>
                  <a:schemeClr val="tx1"/>
                </a:solidFill>
                <a:latin typeface="Frutiger 45 Light"/>
                <a:ea typeface="+mn-ea"/>
                <a:cs typeface="+mn-cs"/>
              </a:defRPr>
            </a:lvl5pPr>
            <a:lvl6pPr marL="623775" indent="-204570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 b="0"/>
            </a:lvl6pPr>
            <a:lvl7pPr marL="623775" indent="-20889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7pPr>
            <a:lvl8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8pPr>
            <a:lvl9pPr marL="623775" indent="-206015">
              <a:buClr>
                <a:srgbClr val="000000"/>
              </a:buClr>
              <a:buSzPct val="84000"/>
              <a:buFont typeface="Times New Roman" pitchFamily="18" charset="0"/>
              <a:buChar char="–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LAYOUT HEADER"/>
          <p:cNvSpPr>
            <a:spLocks noGrp="1"/>
          </p:cNvSpPr>
          <p:nvPr>
            <p:ph type="body" idx="18" hasCustomPrompt="1"/>
            <p:custDataLst>
              <p:tags r:id="rId6"/>
            </p:custDataLst>
          </p:nvPr>
        </p:nvSpPr>
        <p:spPr>
          <a:xfrm>
            <a:off x="2416521" y="1487984"/>
            <a:ext cx="3042458" cy="323273"/>
          </a:xfrm>
          <a:prstGeom prst="rect">
            <a:avLst/>
          </a:prstGeom>
          <a:noFill/>
        </p:spPr>
        <p:txBody>
          <a:bodyPr lIns="0" tIns="0" rIns="0" bIns="33180" anchor="t" anchorCtr="0">
            <a:no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Frutiger 45 Light"/>
              </a:defRPr>
            </a:lvl1pPr>
            <a:lvl2pPr marL="456227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79" indent="0">
              <a:buNone/>
              <a:defRPr sz="1600" b="1"/>
            </a:lvl4pPr>
            <a:lvl5pPr marL="1824903" indent="0">
              <a:buNone/>
              <a:defRPr sz="1600" b="1"/>
            </a:lvl5pPr>
            <a:lvl6pPr marL="2281127" indent="0">
              <a:buNone/>
              <a:defRPr sz="1600" b="1"/>
            </a:lvl6pPr>
            <a:lvl7pPr marL="2737353" indent="0">
              <a:buNone/>
              <a:defRPr sz="1600" b="1"/>
            </a:lvl7pPr>
            <a:lvl8pPr marL="3193572" indent="0">
              <a:buNone/>
              <a:defRPr sz="1600" b="1"/>
            </a:lvl8pPr>
            <a:lvl9pPr marL="3649805" indent="0">
              <a:buNone/>
              <a:defRPr sz="1600" b="1"/>
            </a:lvl9pPr>
          </a:lstStyle>
          <a:p>
            <a:pPr lvl="0"/>
            <a:r>
              <a:rPr lang="en-US" dirty="0"/>
              <a:t>&lt;&lt;Layout heading&gt;&gt;</a:t>
            </a:r>
          </a:p>
        </p:txBody>
      </p:sp>
      <p:sp>
        <p:nvSpPr>
          <p:cNvPr id="17" name="MESSAGE CONCLUSION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382386" y="1487978"/>
            <a:ext cx="1795549" cy="4355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18"/>
              </a:spcBef>
              <a:buFont typeface="Arial" pitchFamily="34" charset="0"/>
              <a:buNone/>
              <a:defRPr sz="1300" b="0">
                <a:solidFill>
                  <a:schemeClr val="tx1"/>
                </a:solidFill>
                <a:latin typeface="UBSHeadline"/>
              </a:defRPr>
            </a:lvl1pPr>
            <a:lvl2pPr marL="0" indent="0">
              <a:spcBef>
                <a:spcPts val="818"/>
              </a:spcBef>
              <a:buNone/>
              <a:defRPr sz="1300" b="0">
                <a:solidFill>
                  <a:schemeClr val="tx2"/>
                </a:solidFill>
                <a:latin typeface="UBSHeadline"/>
              </a:defRPr>
            </a:lvl2pPr>
            <a:lvl3pPr>
              <a:buFont typeface="Symbol" pitchFamily="18" charset="2"/>
              <a:buChar char="·"/>
              <a:defRPr baseline="0">
                <a:latin typeface="UBSHeadline"/>
              </a:defRPr>
            </a:lvl3pPr>
            <a:lvl4pPr marL="414890" indent="-201685">
              <a:buSzPct val="84000"/>
              <a:buFont typeface="Times New Roman" pitchFamily="18" charset="0"/>
              <a:buChar char="–"/>
              <a:defRPr>
                <a:latin typeface="UBSHeadline"/>
              </a:defRPr>
            </a:lvl4pPr>
            <a:lvl5pPr>
              <a:buFont typeface="Times New Roman" pitchFamily="18" charset="0"/>
              <a:buChar char="–"/>
              <a:defRPr>
                <a:latin typeface="UBSHeadline"/>
              </a:defRPr>
            </a:lvl5pPr>
            <a:lvl6pPr>
              <a:defRPr>
                <a:latin typeface="UBSHeadline"/>
              </a:defRPr>
            </a:lvl6pPr>
            <a:lvl7pPr>
              <a:defRPr>
                <a:latin typeface="UBSHeadline"/>
              </a:defRPr>
            </a:lvl7pPr>
            <a:lvl8pPr>
              <a:defRPr>
                <a:latin typeface="UBSHeadline"/>
              </a:defRPr>
            </a:lvl8pPr>
            <a:lvl9pPr>
              <a:defRPr>
                <a:latin typeface="UBSHeadline"/>
              </a:defRPr>
            </a:lvl9pPr>
          </a:lstStyle>
          <a:p>
            <a:pPr lvl="0"/>
            <a:r>
              <a:rPr lang="en-US" dirty="0"/>
              <a:t>&lt;&lt;Message&gt;&gt;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cxnSp>
        <p:nvCxnSpPr>
          <p:cNvPr id="14" name="THIN BLUE LINE"/>
          <p:cNvCxnSpPr/>
          <p:nvPr/>
        </p:nvCxnSpPr>
        <p:spPr>
          <a:xfrm>
            <a:off x="382385" y="939338"/>
            <a:ext cx="83542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GE HEADING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82385" y="5"/>
            <a:ext cx="8354291" cy="856211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lnSpc>
                <a:spcPts val="2909"/>
              </a:lnSpc>
              <a:defRPr lang="en-US" dirty="0">
                <a:latin typeface="Frutiger 45 Light"/>
              </a:defRPr>
            </a:lvl1pPr>
          </a:lstStyle>
          <a:p>
            <a:pPr lvl="0"/>
            <a:r>
              <a:rPr lang="en-US" dirty="0"/>
              <a:t>&lt;&lt;Page heading&gt;&gt;</a:t>
            </a:r>
          </a:p>
        </p:txBody>
      </p:sp>
      <p:sp>
        <p:nvSpPr>
          <p:cNvPr id="15" name="DOCUMENT ID" hidden="1"/>
          <p:cNvSpPr txBox="1"/>
          <p:nvPr>
            <p:custDataLst>
              <p:tags r:id="rId9"/>
            </p:custDataLst>
          </p:nvPr>
        </p:nvSpPr>
        <p:spPr>
          <a:xfrm>
            <a:off x="2088977" y="382386"/>
            <a:ext cx="6647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>
                <a:latin typeface="Arial"/>
              </a:rPr>
              <a:t>UBSPROD\t405907 [printed: ____] [saved: June 13, 2016 10:17 AM] Q:\COS-WM\90 - Admin\07_Templates_ </a:t>
            </a:r>
            <a:r>
              <a:rPr lang="en-US" dirty="0" err="1">
                <a:latin typeface="Arial"/>
              </a:rPr>
              <a:t>Formatguide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CoS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Team_Images</a:t>
            </a:r>
            <a:r>
              <a:rPr lang="en-US" dirty="0">
                <a:latin typeface="Arial"/>
              </a:rPr>
              <a:t>\PPT Library\01_2017_OnScreen </a:t>
            </a:r>
            <a:r>
              <a:rPr lang="en-US" dirty="0" err="1">
                <a:latin typeface="Arial"/>
              </a:rPr>
              <a:t>Template_UBS</a:t>
            </a:r>
            <a:r>
              <a:rPr lang="en-US" dirty="0">
                <a:latin typeface="Arial"/>
              </a:rPr>
              <a:t> CC Brown New Colors.pptx </a:t>
            </a:r>
          </a:p>
        </p:txBody>
      </p:sp>
      <p:grpSp>
        <p:nvGrpSpPr>
          <p:cNvPr id="33" name="PXP_GRIDLINES" hidden="1"/>
          <p:cNvGrpSpPr/>
          <p:nvPr userDrawn="1"/>
        </p:nvGrpSpPr>
        <p:grpSpPr>
          <a:xfrm>
            <a:off x="-27850" y="0"/>
            <a:ext cx="9175530" cy="6858000"/>
            <a:chOff x="-30640" y="0"/>
            <a:chExt cx="10093083" cy="7543800"/>
          </a:xfrm>
        </p:grpSpPr>
        <p:cxnSp>
          <p:nvCxnSpPr>
            <p:cNvPr id="34" name="Straight Connector 33" hidden="1"/>
            <p:cNvCxnSpPr/>
            <p:nvPr userDrawn="1"/>
          </p:nvCxnSpPr>
          <p:spPr>
            <a:xfrm>
              <a:off x="402594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5029200" y="0"/>
              <a:ext cx="0" cy="754380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9610343" y="0"/>
              <a:ext cx="0" cy="754380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0" y="551751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-1600" y="1079526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-3200" y="1636176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-13716" y="6587211"/>
              <a:ext cx="10058400" cy="0"/>
            </a:xfrm>
            <a:prstGeom prst="line">
              <a:avLst/>
            </a:prstGeom>
            <a:ln w="12700">
              <a:solidFill>
                <a:srgbClr val="BC14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-30640" y="40034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0" y="4359099"/>
              <a:ext cx="10058400" cy="0"/>
            </a:xfrm>
            <a:prstGeom prst="line">
              <a:avLst/>
            </a:prstGeom>
            <a:ln w="3175">
              <a:solidFill>
                <a:srgbClr val="464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-5646" y="850908"/>
              <a:ext cx="10058400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4043" y="1491573"/>
              <a:ext cx="100584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raftStamp" hidden="1"/>
          <p:cNvSpPr txBox="1"/>
          <p:nvPr userDrawn="1">
            <p:custDataLst>
              <p:tags r:id="rId10"/>
            </p:custDataLst>
          </p:nvPr>
        </p:nvSpPr>
        <p:spPr>
          <a:xfrm>
            <a:off x="382385" y="230909"/>
            <a:ext cx="981364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E60000"/>
                </a:solidFill>
              </a:rPr>
              <a:t>Draft</a:t>
            </a:r>
            <a:endParaRPr lang="en-US" sz="2200" b="1" dirty="0">
              <a:solidFill>
                <a:srgbClr val="E6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0" y="6354330"/>
            <a:ext cx="647685" cy="2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ags" Target="../tags/tag34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2.xml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ags" Target="../tags/tag34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oleObject" Target="../embeddings/oleObject5.bin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tags" Target="../tags/tag47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vmlDrawing" Target="../drawings/vmlDrawing5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oleObject" Target="../embeddings/oleObject7.bin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tags" Target="../tags/tag82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vmlDrawing" Target="../drawings/vmlDrawing7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oleObject" Target="../embeddings/oleObject9.bin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tags" Target="../tags/tag1161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vmlDrawing" Target="../drawings/vmlDrawing9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462223982"/>
              </p:ext>
            </p:extLst>
          </p:nvPr>
        </p:nvGraphicFramePr>
        <p:xfrm>
          <a:off x="1461" y="1461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461" y="1461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ceholder"/>
          <p:cNvSpPr>
            <a:spLocks noGrp="1"/>
          </p:cNvSpPr>
          <p:nvPr>
            <p:ph type="body" idx="1"/>
          </p:nvPr>
        </p:nvSpPr>
        <p:spPr>
          <a:xfrm>
            <a:off x="382385" y="1487978"/>
            <a:ext cx="8354291" cy="4355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382385" y="5"/>
            <a:ext cx="8354291" cy="8562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575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hf hdr="0" ftr="0" dt="0"/>
  <p:txStyles>
    <p:titleStyle>
      <a:lvl1pPr algn="l" defTabSz="912454" rtl="0" eaLnBrk="1" latinLnBrk="0" hangingPunct="1">
        <a:spcBef>
          <a:spcPct val="0"/>
        </a:spcBef>
        <a:buNone/>
        <a:defRPr lang="en-US" sz="2500" b="0" kern="1200" baseline="0" dirty="0">
          <a:solidFill>
            <a:schemeClr val="tx1"/>
          </a:solidFill>
          <a:latin typeface="+mn-lt"/>
          <a:ea typeface="Arial Unicode MS" pitchFamily="34" charset="-128"/>
          <a:cs typeface="+mj-cs"/>
        </a:defRPr>
      </a:lvl1pPr>
    </p:titleStyle>
    <p:bodyStyle>
      <a:lvl1pPr marL="0" marR="0" indent="0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0000"/>
        <a:buFontTx/>
        <a:buNone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0" marR="0" indent="0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213209" marR="0" indent="-207456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Symbol" pitchFamily="18" charset="2"/>
        <a:buChar char="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414890" marR="0" indent="-207456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6pPr>
      <a:lvl7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7pPr>
      <a:lvl8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8pPr>
      <a:lvl9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27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54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79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03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27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53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572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05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705724939"/>
              </p:ext>
            </p:extLst>
          </p:nvPr>
        </p:nvGraphicFramePr>
        <p:xfrm>
          <a:off x="1458" y="1458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58" y="1458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en-US" sz="2900" b="0" i="0" baseline="0" dirty="0">
              <a:solidFill>
                <a:schemeClr val="tx1"/>
              </a:solidFill>
              <a:latin typeface="Frutiger 45 Light"/>
              <a:ea typeface="MS PGothic"/>
              <a:cs typeface="+mj-cs"/>
              <a:sym typeface="Frutiger 45 Light"/>
            </a:endParaRP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382385" y="1687485"/>
            <a:ext cx="8354291" cy="4330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382385" y="5"/>
            <a:ext cx="8354291" cy="8562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14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hf hdr="0" ftr="0" dt="0"/>
  <p:txStyles>
    <p:titleStyle>
      <a:lvl1pPr algn="l" defTabSz="912727" rtl="0" eaLnBrk="1" latinLnBrk="0" hangingPunct="1">
        <a:lnSpc>
          <a:spcPts val="2909"/>
        </a:lnSpc>
        <a:spcBef>
          <a:spcPct val="0"/>
        </a:spcBef>
        <a:buNone/>
        <a:defRPr sz="2900" kern="1200">
          <a:solidFill>
            <a:schemeClr val="tx1"/>
          </a:solidFill>
          <a:latin typeface="Frutiger 45 Light" panose="020B0603020202020204" pitchFamily="34" charset="0"/>
          <a:ea typeface="+mj-ea"/>
          <a:cs typeface="+mj-cs"/>
        </a:defRPr>
      </a:lvl1pPr>
    </p:titleStyle>
    <p:bodyStyle>
      <a:lvl1pPr marL="213274" indent="-213274" algn="l" defTabSz="912727" rtl="0" eaLnBrk="1" latinLnBrk="0" hangingPunct="1">
        <a:spcBef>
          <a:spcPts val="1273"/>
        </a:spcBef>
        <a:buClr>
          <a:schemeClr val="tx2"/>
        </a:buClr>
        <a:buSzPct val="100000"/>
        <a:buFont typeface="Symbol" pitchFamily="18" charset="2"/>
        <a:buChar char="·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5015" indent="-201745" algn="l" defTabSz="912727" rtl="0" eaLnBrk="1" latinLnBrk="0" hangingPunct="1">
        <a:spcBef>
          <a:spcPts val="636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8284" indent="-213274" algn="l" defTabSz="912727" rtl="0" eaLnBrk="1" latinLnBrk="0" hangingPunct="1">
        <a:spcBef>
          <a:spcPts val="636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30028" indent="-201745" algn="l" defTabSz="912727" rtl="0" eaLnBrk="1" latinLnBrk="0" hangingPunct="1">
        <a:spcBef>
          <a:spcPts val="273"/>
        </a:spcBef>
        <a:buClr>
          <a:schemeClr val="tx1"/>
        </a:buClr>
        <a:buSzPct val="84000"/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298" indent="-213274" algn="l" defTabSz="912727" rtl="0" eaLnBrk="1" latinLnBrk="0" hangingPunct="1">
        <a:spcBef>
          <a:spcPts val="273"/>
        </a:spcBef>
        <a:buClr>
          <a:schemeClr val="tx1"/>
        </a:buClr>
        <a:buSzPct val="84000"/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829" indent="-215808" algn="l" defTabSz="912727" rtl="0" eaLnBrk="1" latinLnBrk="0" hangingPunct="1">
        <a:spcBef>
          <a:spcPts val="273"/>
        </a:spcBef>
        <a:buClr>
          <a:schemeClr val="tx1"/>
        </a:buClr>
        <a:buSzPct val="84000"/>
        <a:buFont typeface="Frutiger 55 Roman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045829" indent="-215808" algn="l" defTabSz="912727" rtl="0" eaLnBrk="1" latinLnBrk="0" hangingPunct="1">
        <a:spcBef>
          <a:spcPts val="273"/>
        </a:spcBef>
        <a:buClr>
          <a:schemeClr val="tx1"/>
        </a:buClr>
        <a:buSzPct val="84000"/>
        <a:buFont typeface="Frutiger 55 Roman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045829" indent="-215808" algn="l" defTabSz="912727" rtl="0" eaLnBrk="1" latinLnBrk="0" hangingPunct="1">
        <a:spcBef>
          <a:spcPts val="273"/>
        </a:spcBef>
        <a:buClr>
          <a:schemeClr val="tx1"/>
        </a:buClr>
        <a:buSzPct val="84000"/>
        <a:buFont typeface="Frutiger 55 Roman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045829" indent="-215808" algn="l" defTabSz="912727" rtl="0" eaLnBrk="1" latinLnBrk="0" hangingPunct="1">
        <a:spcBef>
          <a:spcPts val="273"/>
        </a:spcBef>
        <a:buClr>
          <a:schemeClr val="tx1"/>
        </a:buClr>
        <a:buSzPct val="84000"/>
        <a:buFont typeface="Frutiger 55 Roman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4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27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9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50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11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74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32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00" algn="l" defTabSz="9127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44848663"/>
              </p:ext>
            </p:extLst>
          </p:nvPr>
        </p:nvGraphicFramePr>
        <p:xfrm>
          <a:off x="1461" y="1461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461" y="1461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ceholder"/>
          <p:cNvSpPr>
            <a:spLocks noGrp="1"/>
          </p:cNvSpPr>
          <p:nvPr>
            <p:ph type="body" idx="1"/>
          </p:nvPr>
        </p:nvSpPr>
        <p:spPr>
          <a:xfrm>
            <a:off x="382385" y="1487978"/>
            <a:ext cx="8354291" cy="4355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382385" y="5"/>
            <a:ext cx="8354291" cy="8562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0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</p:sldLayoutIdLst>
  <p:hf hdr="0" ftr="0" dt="0"/>
  <p:txStyles>
    <p:titleStyle>
      <a:lvl1pPr algn="l" defTabSz="912454" rtl="0" eaLnBrk="1" latinLnBrk="0" hangingPunct="1">
        <a:spcBef>
          <a:spcPct val="0"/>
        </a:spcBef>
        <a:buNone/>
        <a:defRPr lang="en-US" sz="2500" b="0" kern="1200" baseline="0" dirty="0">
          <a:solidFill>
            <a:schemeClr val="tx1"/>
          </a:solidFill>
          <a:latin typeface="+mn-lt"/>
          <a:ea typeface="Arial Unicode MS" pitchFamily="34" charset="-128"/>
          <a:cs typeface="+mj-cs"/>
        </a:defRPr>
      </a:lvl1pPr>
    </p:titleStyle>
    <p:bodyStyle>
      <a:lvl1pPr marL="0" marR="0" indent="0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0000"/>
        <a:buFontTx/>
        <a:buNone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0" marR="0" indent="0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213209" marR="0" indent="-207456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Symbol" pitchFamily="18" charset="2"/>
        <a:buChar char="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414890" marR="0" indent="-207456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6pPr>
      <a:lvl7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7pPr>
      <a:lvl8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8pPr>
      <a:lvl9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27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54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79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03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27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53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572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05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191075732"/>
              </p:ext>
            </p:extLst>
          </p:nvPr>
        </p:nvGraphicFramePr>
        <p:xfrm>
          <a:off x="1461" y="1461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461" y="1461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ceholder"/>
          <p:cNvSpPr>
            <a:spLocks noGrp="1"/>
          </p:cNvSpPr>
          <p:nvPr>
            <p:ph type="body" idx="1"/>
          </p:nvPr>
        </p:nvSpPr>
        <p:spPr>
          <a:xfrm>
            <a:off x="382385" y="1487978"/>
            <a:ext cx="8354291" cy="4355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382385" y="5"/>
            <a:ext cx="8354291" cy="8562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77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  <p:sldLayoutId id="2147483933" r:id="rId25"/>
    <p:sldLayoutId id="2147483934" r:id="rId26"/>
    <p:sldLayoutId id="2147483935" r:id="rId27"/>
    <p:sldLayoutId id="2147483936" r:id="rId28"/>
    <p:sldLayoutId id="2147483937" r:id="rId29"/>
    <p:sldLayoutId id="2147483938" r:id="rId30"/>
    <p:sldLayoutId id="2147483939" r:id="rId31"/>
    <p:sldLayoutId id="2147483940" r:id="rId32"/>
    <p:sldLayoutId id="2147483941" r:id="rId33"/>
    <p:sldLayoutId id="2147483942" r:id="rId34"/>
    <p:sldLayoutId id="2147483943" r:id="rId35"/>
  </p:sldLayoutIdLst>
  <p:hf hdr="0" ftr="0" dt="0"/>
  <p:txStyles>
    <p:titleStyle>
      <a:lvl1pPr algn="l" defTabSz="912454" rtl="0" eaLnBrk="1" latinLnBrk="0" hangingPunct="1">
        <a:spcBef>
          <a:spcPct val="0"/>
        </a:spcBef>
        <a:buNone/>
        <a:defRPr lang="en-US" sz="2500" b="0" kern="1200" baseline="0" dirty="0">
          <a:solidFill>
            <a:schemeClr val="tx1"/>
          </a:solidFill>
          <a:latin typeface="+mn-lt"/>
          <a:ea typeface="Arial Unicode MS" pitchFamily="34" charset="-128"/>
          <a:cs typeface="+mj-cs"/>
        </a:defRPr>
      </a:lvl1pPr>
    </p:titleStyle>
    <p:bodyStyle>
      <a:lvl1pPr marL="0" marR="0" indent="0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0000"/>
        <a:buFontTx/>
        <a:buNone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0" marR="0" indent="0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213209" marR="0" indent="-207456" algn="l" defTabSz="9124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Symbol" pitchFamily="18" charset="2"/>
        <a:buChar char="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414890" marR="0" indent="-207456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6pPr>
      <a:lvl7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7pPr>
      <a:lvl8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8pPr>
      <a:lvl9pPr marL="628095" marR="0" indent="-213209" algn="l" defTabSz="9124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27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54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79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03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27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53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572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05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4106949488"/>
              </p:ext>
            </p:extLst>
          </p:nvPr>
        </p:nvGraphicFramePr>
        <p:xfrm>
          <a:off x="1459" y="1459"/>
          <a:ext cx="1443" cy="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459" y="1459"/>
                        <a:ext cx="1443" cy="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ceholder"/>
          <p:cNvSpPr>
            <a:spLocks noGrp="1"/>
          </p:cNvSpPr>
          <p:nvPr>
            <p:ph type="body" idx="1"/>
          </p:nvPr>
        </p:nvSpPr>
        <p:spPr>
          <a:xfrm>
            <a:off x="382385" y="1487978"/>
            <a:ext cx="8354291" cy="4355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382385" y="5"/>
            <a:ext cx="8354291" cy="8562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05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  <p:sldLayoutId id="2147483970" r:id="rId26"/>
    <p:sldLayoutId id="2147483971" r:id="rId27"/>
    <p:sldLayoutId id="2147483972" r:id="rId28"/>
    <p:sldLayoutId id="2147483973" r:id="rId29"/>
    <p:sldLayoutId id="2147483974" r:id="rId30"/>
    <p:sldLayoutId id="2147483975" r:id="rId31"/>
    <p:sldLayoutId id="2147483976" r:id="rId32"/>
    <p:sldLayoutId id="2147483977" r:id="rId33"/>
    <p:sldLayoutId id="2147483978" r:id="rId34"/>
    <p:sldLayoutId id="2147483979" r:id="rId35"/>
  </p:sldLayoutIdLst>
  <p:hf hdr="0" ftr="0" dt="0"/>
  <p:txStyles>
    <p:titleStyle>
      <a:lvl1pPr algn="l" defTabSz="912636" rtl="0" eaLnBrk="1" latinLnBrk="0" hangingPunct="1">
        <a:spcBef>
          <a:spcPct val="0"/>
        </a:spcBef>
        <a:buNone/>
        <a:defRPr lang="en-US" sz="2500" b="0" kern="1200" baseline="0" dirty="0">
          <a:solidFill>
            <a:schemeClr val="tx1"/>
          </a:solidFill>
          <a:latin typeface="+mn-lt"/>
          <a:ea typeface="Arial Unicode MS" pitchFamily="34" charset="-128"/>
          <a:cs typeface="+mj-cs"/>
        </a:defRPr>
      </a:lvl1pPr>
    </p:titleStyle>
    <p:bodyStyle>
      <a:lvl1pPr marL="0" marR="0" indent="0" algn="l" defTabSz="912636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0000"/>
        <a:buFontTx/>
        <a:buNone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0" marR="0" indent="0" algn="l" defTabSz="912636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213252" marR="0" indent="-207496" algn="l" defTabSz="912636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Symbol" pitchFamily="18" charset="2"/>
        <a:buChar char="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414974" marR="0" indent="-207496" algn="l" defTabSz="912636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628221" marR="0" indent="-213252" algn="l" defTabSz="912636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628221" marR="0" indent="-213252" algn="l" defTabSz="912636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b="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6pPr>
      <a:lvl7pPr marL="628221" marR="0" indent="-213252" algn="l" defTabSz="912636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7pPr>
      <a:lvl8pPr marL="628221" marR="0" indent="-213252" algn="l" defTabSz="912636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8pPr>
      <a:lvl9pPr marL="628221" marR="0" indent="-213252" algn="l" defTabSz="912636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1"/>
        </a:buClr>
        <a:buSzPct val="84000"/>
        <a:buFont typeface="Times New Roman" pitchFamily="18" charset="0"/>
        <a:buChar char="–"/>
        <a:tabLst/>
        <a:defRPr lang="en-US" sz="1000" kern="0" baseline="0" dirty="0" smtClean="0">
          <a:solidFill>
            <a:schemeClr val="tx1"/>
          </a:solidFill>
          <a:latin typeface="Frutiger 45 Light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8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36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52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67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83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900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212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535" algn="l" defTabSz="9126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tags" Target="../tags/tag1498.xml"/><Relationship Id="rId7" Type="http://schemas.openxmlformats.org/officeDocument/2006/relationships/tags" Target="../tags/tag1502.xml"/><Relationship Id="rId12" Type="http://schemas.openxmlformats.org/officeDocument/2006/relationships/image" Target="../media/image5.png"/><Relationship Id="rId2" Type="http://schemas.openxmlformats.org/officeDocument/2006/relationships/tags" Target="../tags/tag149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501.xml"/><Relationship Id="rId11" Type="http://schemas.openxmlformats.org/officeDocument/2006/relationships/image" Target="../media/image3.emf"/><Relationship Id="rId5" Type="http://schemas.openxmlformats.org/officeDocument/2006/relationships/tags" Target="../tags/tag1500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1499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JXLV_DMKa0" TargetMode="External"/><Relationship Id="rId3" Type="http://schemas.openxmlformats.org/officeDocument/2006/relationships/tags" Target="../tags/tag1527.xml"/><Relationship Id="rId7" Type="http://schemas.openxmlformats.org/officeDocument/2006/relationships/image" Target="../media/image35.png"/><Relationship Id="rId2" Type="http://schemas.openxmlformats.org/officeDocument/2006/relationships/tags" Target="../tags/tag152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29.xml"/><Relationship Id="rId2" Type="http://schemas.openxmlformats.org/officeDocument/2006/relationships/tags" Target="../tags/tag152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31.xml"/><Relationship Id="rId7" Type="http://schemas.openxmlformats.org/officeDocument/2006/relationships/image" Target="../media/image36.png"/><Relationship Id="rId2" Type="http://schemas.openxmlformats.org/officeDocument/2006/relationships/tags" Target="../tags/tag153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533.xml"/><Relationship Id="rId7" Type="http://schemas.openxmlformats.org/officeDocument/2006/relationships/image" Target="../media/image1.emf"/><Relationship Id="rId2" Type="http://schemas.openxmlformats.org/officeDocument/2006/relationships/tags" Target="../tags/tag153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Layout" Target="../slideLayouts/slideLayout90.xml"/><Relationship Id="rId4" Type="http://schemas.openxmlformats.org/officeDocument/2006/relationships/tags" Target="../tags/tag1534.xml"/><Relationship Id="rId9" Type="http://schemas.openxmlformats.org/officeDocument/2006/relationships/hyperlink" Target="https://youtu.be/eUlc9oFCqbQ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png"/><Relationship Id="rId18" Type="http://schemas.microsoft.com/office/2007/relationships/hdphoto" Target="../media/hdphoto6.wdp"/><Relationship Id="rId3" Type="http://schemas.openxmlformats.org/officeDocument/2006/relationships/tags" Target="../tags/tag1536.xml"/><Relationship Id="rId7" Type="http://schemas.openxmlformats.org/officeDocument/2006/relationships/image" Target="../media/image38.png"/><Relationship Id="rId12" Type="http://schemas.microsoft.com/office/2007/relationships/hdphoto" Target="../media/hdphoto3.wdp"/><Relationship Id="rId17" Type="http://schemas.openxmlformats.org/officeDocument/2006/relationships/image" Target="../media/image43.png"/><Relationship Id="rId2" Type="http://schemas.openxmlformats.org/officeDocument/2006/relationships/tags" Target="../tags/tag1535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42.png"/><Relationship Id="rId10" Type="http://schemas.microsoft.com/office/2007/relationships/hdphoto" Target="../media/hdphoto2.wdp"/><Relationship Id="rId19" Type="http://schemas.openxmlformats.org/officeDocument/2006/relationships/image" Target="../media/image44.pn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39.png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fapoland.org/pl/" TargetMode="External"/><Relationship Id="rId3" Type="http://schemas.openxmlformats.org/officeDocument/2006/relationships/tags" Target="../tags/tag1538.xml"/><Relationship Id="rId7" Type="http://schemas.openxmlformats.org/officeDocument/2006/relationships/hyperlink" Target="mailto:damian.tracz@gmail.com" TargetMode="External"/><Relationship Id="rId2" Type="http://schemas.openxmlformats.org/officeDocument/2006/relationships/tags" Target="../tags/tag153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04.xml"/><Relationship Id="rId7" Type="http://schemas.openxmlformats.org/officeDocument/2006/relationships/image" Target="../media/image6.jpg"/><Relationship Id="rId2" Type="http://schemas.openxmlformats.org/officeDocument/2006/relationships/tags" Target="../tags/tag150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06.xml"/><Relationship Id="rId7" Type="http://schemas.openxmlformats.org/officeDocument/2006/relationships/image" Target="../media/image3.emf"/><Relationship Id="rId2" Type="http://schemas.openxmlformats.org/officeDocument/2006/relationships/tags" Target="../tags/tag150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122.xml"/><Relationship Id="rId4" Type="http://schemas.openxmlformats.org/officeDocument/2006/relationships/tags" Target="../tags/tag150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509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508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125.xml"/><Relationship Id="rId11" Type="http://schemas.openxmlformats.org/officeDocument/2006/relationships/image" Target="../media/image10.png"/><Relationship Id="rId5" Type="http://schemas.openxmlformats.org/officeDocument/2006/relationships/tags" Target="../tags/tag151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tags" Target="../tags/tag1510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1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512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125.xml"/><Relationship Id="rId5" Type="http://schemas.openxmlformats.org/officeDocument/2006/relationships/tags" Target="../tags/tag1515.xml"/><Relationship Id="rId4" Type="http://schemas.openxmlformats.org/officeDocument/2006/relationships/tags" Target="../tags/tag1514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tags" Target="../tags/tag1517.xml"/><Relationship Id="rId21" Type="http://schemas.openxmlformats.org/officeDocument/2006/relationships/image" Target="../media/image18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png"/><Relationship Id="rId17" Type="http://schemas.openxmlformats.org/officeDocument/2006/relationships/image" Target="../media/image13.png"/><Relationship Id="rId2" Type="http://schemas.openxmlformats.org/officeDocument/2006/relationships/tags" Target="../tags/tag1516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125.xml"/><Relationship Id="rId11" Type="http://schemas.openxmlformats.org/officeDocument/2006/relationships/image" Target="../media/image23.png"/><Relationship Id="rId5" Type="http://schemas.openxmlformats.org/officeDocument/2006/relationships/tags" Target="../tags/tag1519.xml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tags" Target="../tags/tag1518.xml"/><Relationship Id="rId9" Type="http://schemas.openxmlformats.org/officeDocument/2006/relationships/image" Target="../media/image21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521.xml"/><Relationship Id="rId7" Type="http://schemas.openxmlformats.org/officeDocument/2006/relationships/image" Target="../media/image31.png"/><Relationship Id="rId2" Type="http://schemas.openxmlformats.org/officeDocument/2006/relationships/tags" Target="../tags/tag152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23.xml"/><Relationship Id="rId7" Type="http://schemas.openxmlformats.org/officeDocument/2006/relationships/image" Target="../media/image33.png"/><Relationship Id="rId2" Type="http://schemas.openxmlformats.org/officeDocument/2006/relationships/tags" Target="../tags/tag152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25.xml"/><Relationship Id="rId7" Type="http://schemas.openxmlformats.org/officeDocument/2006/relationships/image" Target="../media/image34.png"/><Relationship Id="rId2" Type="http://schemas.openxmlformats.org/officeDocument/2006/relationships/tags" Target="../tags/tag152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2277435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818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chemeClr val="tx1"/>
              </a:solidFill>
              <a:latin typeface="Frutiger 45 Light"/>
              <a:ea typeface="Arial Unicode MS"/>
              <a:cs typeface="+mj-cs"/>
              <a:sym typeface="Frutiger 45 Light"/>
            </a:endParaRPr>
          </a:p>
        </p:txBody>
      </p:sp>
      <p:sp>
        <p:nvSpPr>
          <p:cNvPr id="11" name="CREATE DATE"/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381002" y="6096000"/>
            <a:ext cx="3250276" cy="237827"/>
          </a:xfrm>
        </p:spPr>
        <p:txBody>
          <a:bodyPr/>
          <a:lstStyle/>
          <a:p>
            <a:r>
              <a:rPr lang="pl-PL" dirty="0"/>
              <a:t>05.04.2019</a:t>
            </a:r>
            <a:endParaRPr lang="en-GB" dirty="0"/>
          </a:p>
        </p:txBody>
      </p:sp>
      <p:sp>
        <p:nvSpPr>
          <p:cNvPr id="8" name="PRESENTATION TITLE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81002" y="2496592"/>
            <a:ext cx="7364615" cy="703811"/>
          </a:xfrm>
        </p:spPr>
        <p:txBody>
          <a:bodyPr/>
          <a:lstStyle/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Rynek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Kapita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owy</a:t>
            </a:r>
            <a:b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cienie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przestrzeni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ostatniej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dekady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ESENTATION PRESENTER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65577" y="4161211"/>
            <a:ext cx="4544315" cy="106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Damian Tracz, CFA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B9318FD-EC1F-4E64-B9E5-3129FD0DA4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4694611"/>
            <a:ext cx="3441472" cy="91440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131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85146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pl-PL" sz="2800" dirty="0">
              <a:solidFill>
                <a:schemeClr val="tx1"/>
              </a:solidFill>
              <a:latin typeface="Frutiger 45 Light"/>
              <a:ea typeface="Arial Unicode MS"/>
              <a:cs typeface="+mj-cs"/>
              <a:sym typeface="Frutiger 45 Light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0" y="0"/>
            <a:ext cx="9142412" cy="6858000"/>
          </a:xfrm>
          <a:prstGeom prst="rtTriangle">
            <a:avLst/>
          </a:prstGeom>
          <a:solidFill>
            <a:schemeClr val="bg2"/>
          </a:solidFill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63" y="3"/>
            <a:ext cx="8354291" cy="856211"/>
          </a:xfrm>
        </p:spPr>
        <p:txBody>
          <a:bodyPr/>
          <a:lstStyle/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Regulacje vs nadużycia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2" y="1002270"/>
            <a:ext cx="6764939" cy="430859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pl-PL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Regulacje pomagają w przecidziałaniu nadużyciom, ale...  </a:t>
            </a:r>
            <a:endParaRPr lang="de-CH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807" name="Picture 87" descr="C:\Users\traczd\AppData\Local\Microsoft\Windows\Temporary Internet Files\Content.Outlook\RCGONEYW\wolf_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23" y="1752600"/>
            <a:ext cx="668387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2101" y="5562600"/>
            <a:ext cx="3318216" cy="923330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endParaRPr lang="en-US" u="sng" dirty="0">
              <a:hlinkClick r:id="rId8"/>
            </a:endParaRPr>
          </a:p>
          <a:p>
            <a:r>
              <a:rPr lang="en-US" u="sng" dirty="0">
                <a:hlinkClick r:id="rId8"/>
              </a:rPr>
              <a:t>https://youtu.be/MJXLV_DMKa0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7899" y="5461591"/>
            <a:ext cx="3806620" cy="369332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en-US" dirty="0"/>
              <a:t>Fragment </a:t>
            </a:r>
            <a:r>
              <a:rPr lang="en-US" dirty="0" err="1"/>
              <a:t>filmu</a:t>
            </a:r>
            <a:r>
              <a:rPr lang="en-US" dirty="0"/>
              <a:t> "Wilk z Wall Street"</a:t>
            </a:r>
          </a:p>
        </p:txBody>
      </p:sp>
    </p:spTree>
    <p:extLst>
      <p:ext uri="{BB962C8B-B14F-4D97-AF65-F5344CB8AC3E}">
        <p14:creationId xmlns:p14="http://schemas.microsoft.com/office/powerpoint/2010/main" val="160278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5459666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000" b="1" dirty="0">
              <a:solidFill>
                <a:schemeClr val="tx1"/>
              </a:solidFill>
              <a:latin typeface="Frutiger 55 Roman"/>
              <a:ea typeface="Arial Unicode MS"/>
              <a:cs typeface="+mj-cs"/>
              <a:sym typeface="Frutiger 55 Roman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0" y="0"/>
            <a:ext cx="9142412" cy="6858000"/>
          </a:xfrm>
          <a:prstGeom prst="rtTriangle">
            <a:avLst/>
          </a:prstGeom>
          <a:solidFill>
            <a:schemeClr val="bg2"/>
          </a:solidFill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11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945794"/>
            <a:ext cx="6234545" cy="349135"/>
          </a:xfrm>
        </p:spPr>
        <p:txBody>
          <a:bodyPr vert="horz" lIns="0" tIns="41491" rIns="0" bIns="41491" rtlCol="0" anchor="t" anchorCtr="0">
            <a:noAutofit/>
          </a:bodyPr>
          <a:lstStyle/>
          <a:p>
            <a:pPr defTabSz="912727"/>
            <a:r>
              <a:rPr lang="pl-PL" sz="2000" b="1" dirty="0">
                <a:latin typeface="Frutiger 45 Light" panose="020B0603020202020204" pitchFamily="34" charset="0"/>
              </a:rPr>
              <a:t>Bazylea III</a:t>
            </a:r>
            <a:endParaRPr lang="en-US" sz="2000" b="1" dirty="0">
              <a:latin typeface="Frutiger 45 Light" panose="020B0603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58985" y="2774968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lvl1pPr defTabSz="912727">
              <a:spcBef>
                <a:spcPct val="0"/>
              </a:spcBef>
              <a:buNone/>
              <a:defRPr lang="en-US" sz="2000" b="1" baseline="0">
                <a:latin typeface="Frutiger 45 Light" panose="020B0603020202020204" pitchFamily="34" charset="0"/>
                <a:ea typeface="Arial Unicode MS" pitchFamily="34" charset="-128"/>
                <a:cs typeface="+mj-cs"/>
              </a:defRPr>
            </a:lvl1pPr>
          </a:lstStyle>
          <a:p>
            <a:r>
              <a:rPr lang="pl-PL" dirty="0"/>
              <a:t>"To Big to Fail"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83328" y="3733802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defPPr>
              <a:defRPr lang="en-US"/>
            </a:defPPr>
            <a:lvl1pPr defTabSz="912727">
              <a:spcBef>
                <a:spcPct val="0"/>
              </a:spcBef>
              <a:buNone/>
              <a:defRPr sz="2000" b="1" baseline="0">
                <a:latin typeface="Frutiger 45 Light" panose="020B0603020202020204" pitchFamily="34" charset="0"/>
                <a:ea typeface="Arial Unicode MS" pitchFamily="34" charset="-128"/>
                <a:cs typeface="+mj-cs"/>
              </a:defRPr>
            </a:lvl1pPr>
          </a:lstStyle>
          <a:p>
            <a:r>
              <a:rPr lang="pl-PL" dirty="0"/>
              <a:t>MiFID II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81000" y="4515296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defPPr>
              <a:defRPr lang="en-US"/>
            </a:defPPr>
            <a:lvl1pPr defTabSz="912727">
              <a:spcBef>
                <a:spcPct val="0"/>
              </a:spcBef>
              <a:buNone/>
              <a:defRPr sz="2000" b="1" baseline="0">
                <a:latin typeface="Frutiger 45 Light" panose="020B0603020202020204" pitchFamily="34" charset="0"/>
                <a:ea typeface="Arial Unicode MS" pitchFamily="34" charset="-128"/>
                <a:cs typeface="+mj-cs"/>
              </a:defRPr>
            </a:lvl1pPr>
          </a:lstStyle>
          <a:p>
            <a:r>
              <a:rPr lang="pl-PL" dirty="0"/>
              <a:t>Nacisk na ład korporacyjny i dobre praktyki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976258" y="2927402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lvl1pPr algn="l" defTabSz="912727" rtl="0" eaLnBrk="1" latinLnBrk="0" hangingPunct="1">
              <a:spcBef>
                <a:spcPct val="0"/>
              </a:spcBef>
              <a:buNone/>
              <a:defRPr lang="en-US" sz="1600" b="0" kern="1200" baseline="0">
                <a:solidFill>
                  <a:schemeClr val="tx1"/>
                </a:solidFill>
                <a:latin typeface="UBSHeadline"/>
                <a:ea typeface="Arial Unicode MS" pitchFamily="34" charset="-128"/>
                <a:cs typeface="+mj-cs"/>
              </a:defRPr>
            </a:lvl1pPr>
          </a:lstStyle>
          <a:p>
            <a:r>
              <a:rPr lang="pl-PL" sz="2500" b="1" dirty="0">
                <a:latin typeface="Frutiger 55 Roman" panose="020B0503040202020204" pitchFamily="34" charset="0"/>
              </a:rPr>
              <a:t>VS.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29000" y="717668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lvl1pPr algn="l" defTabSz="912727" rtl="0" eaLnBrk="1" latinLnBrk="0" hangingPunct="1">
              <a:spcBef>
                <a:spcPct val="0"/>
              </a:spcBef>
              <a:buNone/>
              <a:defRPr lang="en-US" sz="1600" b="0" kern="1200" baseline="0">
                <a:solidFill>
                  <a:schemeClr val="tx1"/>
                </a:solidFill>
                <a:latin typeface="UBSHeadline"/>
                <a:ea typeface="Arial Unicode MS" pitchFamily="34" charset="-128"/>
                <a:cs typeface="+mj-cs"/>
              </a:defRPr>
            </a:lvl1pPr>
          </a:lstStyle>
          <a:p>
            <a:r>
              <a:rPr lang="pl-PL" sz="2000" b="1" dirty="0">
                <a:latin typeface="Frutiger 45 Light" panose="020B0603020202020204" pitchFamily="34" charset="0"/>
              </a:rPr>
              <a:t>Bańki spekulacyjne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724400" y="1600203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defPPr>
              <a:defRPr lang="en-US"/>
            </a:defPPr>
            <a:lvl1pPr defTabSz="912727">
              <a:spcBef>
                <a:spcPct val="0"/>
              </a:spcBef>
              <a:buNone/>
              <a:defRPr sz="2000" b="1" baseline="0">
                <a:latin typeface="Frutiger 45 Light" panose="020B0603020202020204" pitchFamily="34" charset="0"/>
                <a:ea typeface="Arial Unicode MS" pitchFamily="34" charset="-128"/>
                <a:cs typeface="+mj-cs"/>
              </a:defRPr>
            </a:lvl1pPr>
          </a:lstStyle>
          <a:p>
            <a:r>
              <a:rPr lang="pl-PL" dirty="0"/>
              <a:t>Oszustwa księgowe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143000" y="5562603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defPPr>
              <a:defRPr lang="en-US"/>
            </a:defPPr>
            <a:lvl1pPr defTabSz="912727">
              <a:spcBef>
                <a:spcPct val="0"/>
              </a:spcBef>
              <a:buNone/>
              <a:defRPr sz="2000" b="1" baseline="0">
                <a:latin typeface="Frutiger 45 Light" panose="020B0603020202020204" pitchFamily="34" charset="0"/>
                <a:ea typeface="Arial Unicode MS" pitchFamily="34" charset="-128"/>
                <a:cs typeface="+mj-cs"/>
              </a:defRPr>
            </a:lvl1pPr>
          </a:lstStyle>
          <a:p>
            <a:r>
              <a:rPr lang="pl-PL" dirty="0"/>
              <a:t>Nowe zasady/standardy księgowe (np. IFRS 9)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576458" y="2546468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defPPr>
              <a:defRPr lang="en-US"/>
            </a:defPPr>
            <a:lvl1pPr defTabSz="912727">
              <a:spcBef>
                <a:spcPct val="0"/>
              </a:spcBef>
              <a:buNone/>
              <a:defRPr sz="2000" b="1" baseline="0">
                <a:latin typeface="Frutiger 45 Light" panose="020B0603020202020204" pitchFamily="34" charset="0"/>
                <a:ea typeface="Arial Unicode MS" pitchFamily="34" charset="-128"/>
                <a:cs typeface="+mj-cs"/>
              </a:defRPr>
            </a:lvl1pPr>
          </a:lstStyle>
          <a:p>
            <a:r>
              <a:rPr lang="pl-PL" dirty="0"/>
              <a:t>Nieuczciwi "doradcy"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6026728" y="3559232"/>
            <a:ext cx="6234545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defPPr>
              <a:defRPr lang="en-US"/>
            </a:defPPr>
            <a:lvl1pPr defTabSz="912727">
              <a:spcBef>
                <a:spcPct val="0"/>
              </a:spcBef>
              <a:buNone/>
              <a:defRPr sz="2000" b="1" baseline="0">
                <a:latin typeface="Frutiger 45 Light" panose="020B0603020202020204" pitchFamily="34" charset="0"/>
                <a:ea typeface="Arial Unicode MS" pitchFamily="34" charset="-128"/>
                <a:cs typeface="+mj-cs"/>
              </a:defRPr>
            </a:lvl1pPr>
          </a:lstStyle>
          <a:p>
            <a:r>
              <a:rPr lang="pl-PL" dirty="0"/>
              <a:t>Manipulacje rynkowe</a:t>
            </a:r>
          </a:p>
        </p:txBody>
      </p:sp>
    </p:spTree>
    <p:extLst>
      <p:ext uri="{BB962C8B-B14F-4D97-AF65-F5344CB8AC3E}">
        <p14:creationId xmlns:p14="http://schemas.microsoft.com/office/powerpoint/2010/main" val="229512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877923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  <a:latin typeface="Frutiger 55 Roman"/>
              <a:ea typeface="Arial Unicode MS"/>
              <a:cs typeface="+mj-cs"/>
              <a:sym typeface="Frutiger 55 Roman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2391" y="2211188"/>
            <a:ext cx="5104015" cy="1753985"/>
          </a:xfrm>
        </p:spPr>
        <p:txBody>
          <a:bodyPr/>
          <a:lstStyle/>
          <a:p>
            <a:r>
              <a:rPr lang="en-US" sz="4000" dirty="0" err="1"/>
              <a:t>Inwestycje</a:t>
            </a:r>
            <a:r>
              <a:rPr lang="en-US" sz="4000" dirty="0"/>
              <a:t> w </a:t>
            </a:r>
            <a:r>
              <a:rPr lang="en-US" sz="4000" dirty="0" err="1"/>
              <a:t>zr</a:t>
            </a:r>
            <a:r>
              <a:rPr lang="pl-PL" sz="4000" dirty="0"/>
              <a:t>ó</a:t>
            </a:r>
            <a:r>
              <a:rPr lang="en-US" sz="4000" dirty="0" err="1"/>
              <a:t>wnowa</a:t>
            </a:r>
            <a:r>
              <a:rPr lang="pl-PL" sz="4000" dirty="0"/>
              <a:t>ż</a:t>
            </a:r>
            <a:r>
              <a:rPr lang="en-US" sz="4000" dirty="0" err="1"/>
              <a:t>ony</a:t>
            </a:r>
            <a:r>
              <a:rPr lang="en-US" sz="4000" dirty="0"/>
              <a:t> </a:t>
            </a:r>
            <a:r>
              <a:rPr lang="en-US" sz="4000" dirty="0" err="1"/>
              <a:t>rozw</a:t>
            </a:r>
            <a:r>
              <a:rPr lang="pl-PL" sz="4000" dirty="0"/>
              <a:t>ó</a:t>
            </a:r>
            <a:r>
              <a:rPr lang="en-US" sz="4000" dirty="0"/>
              <a:t>j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dirty="0">
                <a:latin typeface="Frutiger 55 Roman" panose="020B0503040202020204" pitchFamily="34" charset="0"/>
              </a:rPr>
              <a:t>Blas</a:t>
            </a:r>
            <a:r>
              <a:rPr lang="pl-PL" sz="2000" b="1" dirty="0">
                <a:latin typeface="Frutiger 55 Roman" panose="020B0503040202020204" pitchFamily="34" charset="0"/>
              </a:rPr>
              <a:t>k</a:t>
            </a:r>
            <a:endParaRPr lang="en-US" sz="2000" b="1" dirty="0">
              <a:latin typeface="Frutiger 55 Roman" panose="020B0503040202020204" pitchFamily="34" charset="0"/>
            </a:endParaRPr>
          </a:p>
        </p:txBody>
      </p:sp>
      <p:pic>
        <p:nvPicPr>
          <p:cNvPr id="10" name="Picture 2" descr="C:\Users\t309759\AppData\Local\Temp\wz091b\png\Thumbs-up_256x256_carb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907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3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8956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pl-PL" sz="2500" dirty="0">
              <a:solidFill>
                <a:schemeClr val="tx1"/>
              </a:solidFill>
              <a:latin typeface="Frutiger 45 Light"/>
              <a:ea typeface="Arial Unicode MS"/>
              <a:cs typeface="+mj-cs"/>
              <a:sym typeface="Frutiger 45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SRI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nwestycje w zrównoważony rozwój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ODY TEXT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50273" y="1371600"/>
            <a:ext cx="8226136" cy="4953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1pPr>
            <a:lvl2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213507" marR="0" indent="-207736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itchFamily="18" charset="2"/>
              <a:buChar char="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415470" marR="0" indent="-207736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285349" indent="-285349">
              <a:buClr>
                <a:srgbClr val="E60000"/>
              </a:buClr>
              <a:buFont typeface="Arial" panose="020B0604020202020204" pitchFamily="34" charset="0"/>
              <a:buChar char="•"/>
            </a:pPr>
            <a:endParaRPr lang="en-GB" altLang="zh-TW" sz="1600" dirty="0">
              <a:solidFill>
                <a:srgbClr val="000000"/>
              </a:solidFill>
              <a:latin typeface="Frutiger 55 Roman" panose="020B050304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3"/>
            <a:ext cx="8534400" cy="707858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~2</a:t>
            </a:r>
            <a:r>
              <a:rPr lang="pl-PL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miliardy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ludzi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na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pl-PL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całym swiecie żyje za mniej niż 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2$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dziennie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i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nie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ma dost</a:t>
            </a:r>
            <a:r>
              <a:rPr lang="pl-PL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ę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pu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do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bie</a:t>
            </a:r>
            <a:r>
              <a:rPr lang="pl-PL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żą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cej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wody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…</a:t>
            </a: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0665" name="Picture 9" descr="C:\Users\traczd\AppData\Local\Microsoft\Windows\Temporary Internet Files\Content.Outlook\RCGONEYW\Sus_Inves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65849"/>
            <a:ext cx="6076662" cy="34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760" y="5555844"/>
            <a:ext cx="7972000" cy="646303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Materiał UBS: „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can we foster a sustainable planet? | UBS Nobel Perspectives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algn="ctr"/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https://youtu.be/eUlc9oFCqbQ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05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5394116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pl-PL" sz="2500" dirty="0">
              <a:solidFill>
                <a:schemeClr val="tx1"/>
              </a:solidFill>
              <a:latin typeface="Frutiger 45 Light"/>
              <a:ea typeface="Arial Unicode MS"/>
              <a:cs typeface="+mj-cs"/>
              <a:sym typeface="Frutiger 45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Inwestycje </a:t>
            </a:r>
            <a:r>
              <a:rPr lang="en-US" sz="2800" dirty="0"/>
              <a:t>SRI </a:t>
            </a:r>
            <a:r>
              <a:rPr lang="pl-PL" sz="2800" dirty="0"/>
              <a:t>/</a:t>
            </a:r>
            <a:r>
              <a:rPr lang="en-US" sz="2800" dirty="0"/>
              <a:t> I</a:t>
            </a:r>
            <a:r>
              <a:rPr lang="pl-PL" sz="2800" dirty="0"/>
              <a:t>nwestycje w zrównowazony rozwój </a:t>
            </a:r>
            <a:endParaRPr lang="en-US" sz="28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953818"/>
            <a:ext cx="3257550" cy="42744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66" y="1713098"/>
            <a:ext cx="796683" cy="7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85" y="3421374"/>
            <a:ext cx="823240" cy="77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1" y="3421370"/>
            <a:ext cx="840944" cy="7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41" y="1713098"/>
            <a:ext cx="885204" cy="76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66" y="4970648"/>
            <a:ext cx="796683" cy="7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 trans="50000" pencilSize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3" y="4999221"/>
            <a:ext cx="823240" cy="75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26023"/>
            <a:ext cx="8382000" cy="400081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Czy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zwrot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z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inwestycji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mo</a:t>
            </a:r>
            <a:r>
              <a:rPr lang="pl-PL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ż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na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zmierzy</a:t>
            </a:r>
            <a:r>
              <a:rPr lang="pl-PL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ć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tylko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procentami</a:t>
            </a:r>
            <a:r>
              <a:rPr lang="en-US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? </a:t>
            </a:r>
            <a:endParaRPr lang="de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5022087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Kontakt</a:t>
            </a:r>
            <a:endParaRPr lang="en-US" sz="2800" dirty="0"/>
          </a:p>
        </p:txBody>
      </p:sp>
      <p:sp>
        <p:nvSpPr>
          <p:cNvPr id="6" name="BODY TEXT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850589" y="1828800"/>
            <a:ext cx="5340927" cy="4953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1pPr>
            <a:lvl2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213507" marR="0" indent="-207736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itchFamily="18" charset="2"/>
              <a:buChar char="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415470" marR="0" indent="-207736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de-DE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Damian Tracz, CFA</a:t>
            </a:r>
          </a:p>
          <a:p>
            <a:pPr>
              <a:spcBef>
                <a:spcPct val="0"/>
              </a:spcBef>
            </a:pPr>
            <a:r>
              <a:rPr lang="pl-PL" altLang="de-DE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damian.tracz@gmail.com</a:t>
            </a:r>
            <a:endParaRPr lang="pl-PL" altLang="de-DE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https://cfapoland.org/pl/</a:t>
            </a: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5A37848-A443-4AD5-97F2-4C86A943D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680" y="1449384"/>
            <a:ext cx="3333333" cy="190476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C2496D-9F6A-4C69-AD7B-FE4173F00A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011" y="3947314"/>
            <a:ext cx="3333333" cy="206586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2057C6B-FEFA-49F5-B867-09698B8E7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0079" y="3649140"/>
            <a:ext cx="4696536" cy="26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8784410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8356" y="914400"/>
            <a:ext cx="4646815" cy="1753985"/>
          </a:xfrm>
        </p:spPr>
        <p:txBody>
          <a:bodyPr/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Kim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jeste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m?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przych</a:t>
            </a:r>
            <a:r>
              <a:rPr lang="pl-PL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odzę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93C229-B017-4A95-A8AC-C87771759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564" y="2286000"/>
            <a:ext cx="1714500" cy="2286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C6C6FE5-BC52-47FB-A849-5C6A7142FC78}"/>
              </a:ext>
            </a:extLst>
          </p:cNvPr>
          <p:cNvSpPr/>
          <p:nvPr/>
        </p:nvSpPr>
        <p:spPr>
          <a:xfrm>
            <a:off x="775165" y="2409968"/>
            <a:ext cx="48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8" indent="-342798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Absolwent UEK w Krakowie – kierunek: Informatyka i Ekonometria</a:t>
            </a:r>
          </a:p>
          <a:p>
            <a:pPr>
              <a:buClr>
                <a:srgbClr val="0070C0"/>
              </a:buClr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798" indent="-342798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Posiadacz tytułu CFA, licencjonowany Doradca Inwestycyjny i Makler Papierów Wartościowych</a:t>
            </a:r>
          </a:p>
          <a:p>
            <a:pPr marL="342798" indent="-342798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~10 lat doświadczenia zawodowego:</a:t>
            </a:r>
          </a:p>
          <a:p>
            <a:pPr marL="742174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~5lat na stanowisku Makler / Manager ds. Doradztwa Inwestycyjnego (BM Alior)</a:t>
            </a:r>
          </a:p>
          <a:p>
            <a:pPr marL="742174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~5 lat na stanowisku Partner biznesowy ds. Finansów / Dyrektor Lokalny (UBS)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706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3923196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000" b="1" dirty="0">
              <a:solidFill>
                <a:prstClr val="black"/>
              </a:solidFill>
              <a:latin typeface="Frutiger 55 Roman"/>
              <a:ea typeface="Arial Unicode MS"/>
              <a:sym typeface="Frutiger 55 Roman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2391" y="2211188"/>
            <a:ext cx="5104015" cy="1753985"/>
          </a:xfrm>
        </p:spPr>
        <p:txBody>
          <a:bodyPr/>
          <a:lstStyle/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Kryzys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finansowy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przyczyny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skutki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Cień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470" name="Picture 6" descr="R:\WM_DIVISION_FINANCE\2017\09_Team\UBS_Selected_Icons\png\Securities-sell_256x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2349" y="1295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71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35147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/>
              </a:solidFill>
              <a:ea typeface="Arial Unicode MS"/>
              <a:sym typeface="Frutiger 45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Kryzys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finansowy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przyczyny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ODY TEXT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50273" y="1371600"/>
            <a:ext cx="8226136" cy="4953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1pPr>
            <a:lvl2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213507" marR="0" indent="-207736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itchFamily="18" charset="2"/>
              <a:buChar char="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415470" marR="0" indent="-207736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285349" indent="-285349">
              <a:buClr>
                <a:srgbClr val="E60000"/>
              </a:buClr>
              <a:buFont typeface="Arial" panose="020B0604020202020204" pitchFamily="34" charset="0"/>
              <a:buChar char="•"/>
            </a:pPr>
            <a:endParaRPr lang="en-GB" altLang="zh-TW" sz="17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78" y="5175544"/>
            <a:ext cx="1087622" cy="11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88" y="4812606"/>
            <a:ext cx="1131714" cy="11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5044"/>
            <a:ext cx="914400" cy="9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98" y="3440042"/>
            <a:ext cx="914400" cy="9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45" y="4452398"/>
            <a:ext cx="917904" cy="90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26609"/>
            <a:ext cx="914400" cy="90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60" y="3403106"/>
            <a:ext cx="914400" cy="8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990600"/>
            <a:ext cx="2884068" cy="430859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pl-PL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Kryzysowe kalambury...</a:t>
            </a:r>
            <a:endParaRPr lang="de-CH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74" y="1606768"/>
            <a:ext cx="9387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2978" y="2528328"/>
            <a:ext cx="1020725" cy="359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Agencje Ratingowe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738" y="4393518"/>
            <a:ext cx="1020725" cy="359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Banki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72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0080"/>
            <a:ext cx="860754" cy="87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39" y="1752600"/>
            <a:ext cx="913532" cy="92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7630" y="2708023"/>
            <a:ext cx="1374670" cy="5977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Skomplkowane instrumenty finansowe (np: CDO)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0078" y="2841008"/>
            <a:ext cx="1020725" cy="359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NINJA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80" y="4801272"/>
            <a:ext cx="71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78" y="5249231"/>
            <a:ext cx="866774" cy="82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E42A7AB-6C75-46E1-817C-8969CC6D3CB5}"/>
              </a:ext>
            </a:extLst>
          </p:cNvPr>
          <p:cNvSpPr/>
          <p:nvPr/>
        </p:nvSpPr>
        <p:spPr>
          <a:xfrm>
            <a:off x="3733800" y="4290828"/>
            <a:ext cx="166494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Świetne nastroje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A47CE4AB-D257-4061-91EA-BA7308E6178B}"/>
              </a:ext>
            </a:extLst>
          </p:cNvPr>
          <p:cNvSpPr/>
          <p:nvPr/>
        </p:nvSpPr>
        <p:spPr>
          <a:xfrm>
            <a:off x="6893105" y="5498068"/>
            <a:ext cx="130888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Słaby nadzór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39FC6D9F-198E-4FA2-ACA1-E36BC39AA0F8}"/>
              </a:ext>
            </a:extLst>
          </p:cNvPr>
          <p:cNvSpPr/>
          <p:nvPr/>
        </p:nvSpPr>
        <p:spPr>
          <a:xfrm>
            <a:off x="1112024" y="6129450"/>
            <a:ext cx="25526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Wzrost stóp procentowych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8407AC02-F68B-4EE7-AA30-A1260CE90FB3}"/>
              </a:ext>
            </a:extLst>
          </p:cNvPr>
          <p:cNvSpPr/>
          <p:nvPr/>
        </p:nvSpPr>
        <p:spPr>
          <a:xfrm>
            <a:off x="4461984" y="6275457"/>
            <a:ext cx="15968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Hossa Giełdowa</a:t>
            </a:r>
            <a:endParaRPr lang="de-CH" sz="1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148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3820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/>
              </a:solidFill>
              <a:ea typeface="Arial Unicode MS"/>
              <a:sym typeface="Frutiger 45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Kryzys</a:t>
            </a:r>
            <a:r>
              <a:rPr lang="en-US" sz="2800" dirty="0"/>
              <a:t> </a:t>
            </a:r>
            <a:r>
              <a:rPr lang="en-US" sz="2800" dirty="0" err="1"/>
              <a:t>finansowy</a:t>
            </a:r>
            <a:r>
              <a:rPr lang="en-US" sz="2800" dirty="0"/>
              <a:t> - </a:t>
            </a:r>
            <a:r>
              <a:rPr lang="en-US" sz="2800" dirty="0" err="1"/>
              <a:t>przyczyny</a:t>
            </a:r>
            <a:endParaRPr lang="en-US" sz="2800" dirty="0"/>
          </a:p>
        </p:txBody>
      </p:sp>
      <p:sp>
        <p:nvSpPr>
          <p:cNvPr id="8" name="BODY TEXT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50273" y="1371600"/>
            <a:ext cx="8226136" cy="4953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1pPr>
            <a:lvl2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213507" marR="0" indent="-207736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itchFamily="18" charset="2"/>
              <a:buChar char="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415470" marR="0" indent="-207736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285349" indent="-285349">
              <a:buClr>
                <a:srgbClr val="E60000"/>
              </a:buClr>
              <a:buFont typeface="Arial" panose="020B0604020202020204" pitchFamily="34" charset="0"/>
              <a:buChar char="•"/>
            </a:pPr>
            <a:endParaRPr lang="en-GB" altLang="zh-TW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952" y="1014307"/>
            <a:ext cx="5123464" cy="430859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en-US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"</a:t>
            </a:r>
            <a:r>
              <a:rPr lang="en-US" sz="22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Chciwo</a:t>
            </a:r>
            <a:r>
              <a:rPr lang="pl-PL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ść</a:t>
            </a:r>
            <a:r>
              <a:rPr lang="en-US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jest dobra" – </a:t>
            </a:r>
            <a:r>
              <a:rPr lang="en-US" sz="22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czy</a:t>
            </a:r>
            <a:r>
              <a:rPr lang="en-US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aby </a:t>
            </a:r>
            <a:r>
              <a:rPr lang="en-US" sz="22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na</a:t>
            </a:r>
            <a:r>
              <a:rPr lang="en-US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n-US" sz="2200" kern="0" dirty="0" err="1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pewno</a:t>
            </a:r>
            <a:r>
              <a:rPr lang="en-US" sz="22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?</a:t>
            </a:r>
            <a:endParaRPr lang="de-CH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594" name="Picture 10" descr="C:\Users\traczd\AppData\Local\Microsoft\Windows\Temporary Internet Files\Content.Outlook\RCGONEYW\greed_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70" y="1828800"/>
            <a:ext cx="62592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7001" y="5602072"/>
            <a:ext cx="3178123" cy="646303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de-CH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Fragment filmu "Wielki Szort"</a:t>
            </a:r>
          </a:p>
          <a:p>
            <a:r>
              <a:rPr lang="de-CH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https://youtu.be/Cxjdj5_5yNM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5637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1615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prstClr val="black"/>
              </a:solidFill>
              <a:ea typeface="Arial Unicode MS"/>
              <a:sym typeface="Frutiger 45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Kryzys</a:t>
            </a:r>
            <a:r>
              <a:rPr lang="en-US" sz="2800" dirty="0"/>
              <a:t> </a:t>
            </a:r>
            <a:r>
              <a:rPr lang="en-US" sz="2800" dirty="0" err="1"/>
              <a:t>finansowy</a:t>
            </a:r>
            <a:r>
              <a:rPr lang="en-US" sz="2800" dirty="0"/>
              <a:t> - </a:t>
            </a:r>
            <a:r>
              <a:rPr lang="en-US" sz="2800" dirty="0" err="1"/>
              <a:t>skutki</a:t>
            </a:r>
            <a:endParaRPr lang="en-US" sz="2800" dirty="0"/>
          </a:p>
        </p:txBody>
      </p:sp>
      <p:sp>
        <p:nvSpPr>
          <p:cNvPr id="8" name="BODY TEXT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50273" y="1371600"/>
            <a:ext cx="8226136" cy="4953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1pPr>
            <a:lvl2pPr marL="0" marR="0" indent="0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213507" marR="0" indent="-207736" algn="l" defTabSz="91372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itchFamily="18" charset="2"/>
              <a:buChar char="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415470" marR="0" indent="-207736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b="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6pPr>
            <a:lvl7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7pPr>
            <a:lvl8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8pPr>
            <a:lvl9pPr marL="628975" marR="0" indent="-213507" algn="l" defTabSz="91372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84000"/>
              <a:buFont typeface="Times New Roman" pitchFamily="18" charset="0"/>
              <a:buChar char="–"/>
              <a:tabLst/>
              <a:defRPr lang="en-US" sz="1000" kern="0" baseline="0" dirty="0" smtClean="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9pPr>
          </a:lstStyle>
          <a:p>
            <a:pPr marL="285349" indent="-285349">
              <a:buClr>
                <a:srgbClr val="E60000"/>
              </a:buClr>
              <a:buFont typeface="Arial" panose="020B0604020202020204" pitchFamily="34" charset="0"/>
              <a:buChar char="•"/>
            </a:pPr>
            <a:endParaRPr lang="en-GB" altLang="zh-TW" sz="1600">
              <a:solidFill>
                <a:srgbClr val="000000"/>
              </a:solidFill>
              <a:latin typeface="Frutiger 55 Roman" panose="020B050304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24939"/>
            <a:ext cx="6758527" cy="400081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pl-PL" sz="2000" kern="0" dirty="0">
                <a:solidFill>
                  <a:srgbClr val="464749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Zapaść gospodarcza i kryzys zaufania do sektora finansowego...</a:t>
            </a:r>
            <a:endParaRPr lang="de-CH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83854"/>
            <a:ext cx="914400" cy="9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33661" y="4054252"/>
            <a:ext cx="1019175" cy="99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914402" cy="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48" y="4227846"/>
            <a:ext cx="901554" cy="6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5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72" y="4393658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3253" y="5022842"/>
            <a:ext cx="914400" cy="9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84" y="5047893"/>
            <a:ext cx="847516" cy="9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79" y="5387710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5227" y="5248061"/>
            <a:ext cx="375836" cy="369304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r>
              <a:rPr lang="pl-PL" b="1" dirty="0">
                <a:solidFill>
                  <a:prstClr val="black"/>
                </a:solidFill>
              </a:rPr>
              <a:t>$</a:t>
            </a:r>
            <a:endParaRPr lang="de-CH" b="1" dirty="0">
              <a:solidFill>
                <a:prstClr val="black"/>
              </a:solidFill>
            </a:endParaRPr>
          </a:p>
        </p:txBody>
      </p:sp>
      <p:pic>
        <p:nvPicPr>
          <p:cNvPr id="69658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4" y="1911554"/>
            <a:ext cx="1168916" cy="113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4431" y="2115348"/>
            <a:ext cx="533401" cy="187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b="1" dirty="0">
                <a:solidFill>
                  <a:prstClr val="black"/>
                </a:solidFill>
              </a:rPr>
              <a:t>for</a:t>
            </a:r>
            <a:endParaRPr lang="de-CH" sz="11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4939" y="2350108"/>
            <a:ext cx="689345" cy="1872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b="1" dirty="0">
                <a:solidFill>
                  <a:prstClr val="black"/>
                </a:solidFill>
              </a:rPr>
              <a:t>  sale</a:t>
            </a:r>
            <a:endParaRPr lang="de-CH" sz="1100" b="1" dirty="0">
              <a:solidFill>
                <a:prstClr val="black"/>
              </a:solidFill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55" y="2028592"/>
            <a:ext cx="914400" cy="90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0" name="Picture 2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6083">
            <a:off x="6172222" y="4144991"/>
            <a:ext cx="861040" cy="746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662" name="Picture 3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11554"/>
            <a:ext cx="899914" cy="9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3" name="Picture 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84" y="2208956"/>
            <a:ext cx="76200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73148" y="2176598"/>
            <a:ext cx="71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42" y="1884126"/>
            <a:ext cx="686258" cy="6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958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883732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  <a:latin typeface="Frutiger 55 Roman"/>
              <a:ea typeface="Arial Unicode MS"/>
              <a:cs typeface="+mj-cs"/>
              <a:sym typeface="Frutiger 55 Roman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2391" y="2211188"/>
            <a:ext cx="5104015" cy="1753985"/>
          </a:xfrm>
        </p:spPr>
        <p:txBody>
          <a:bodyPr/>
          <a:lstStyle/>
          <a:p>
            <a:r>
              <a:rPr lang="en-US" sz="4000" dirty="0" err="1"/>
              <a:t>Sektor</a:t>
            </a:r>
            <a:r>
              <a:rPr lang="en-US" sz="4000" dirty="0"/>
              <a:t>             </a:t>
            </a:r>
            <a:r>
              <a:rPr lang="en-US" sz="4000" dirty="0" err="1"/>
              <a:t>Technologiczny</a:t>
            </a:r>
            <a:r>
              <a:rPr lang="en-US" sz="4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dirty="0" err="1">
                <a:latin typeface="Frutiger 55 Roman" panose="020B0503040202020204" pitchFamily="34" charset="0"/>
              </a:rPr>
              <a:t>Blask</a:t>
            </a:r>
            <a:endParaRPr lang="en-US" sz="2000" b="1" dirty="0">
              <a:latin typeface="Frutiger 55 Roman" panose="020B0503040202020204" pitchFamily="34" charset="0"/>
            </a:endParaRPr>
          </a:p>
        </p:txBody>
      </p:sp>
      <p:pic>
        <p:nvPicPr>
          <p:cNvPr id="63493" name="Picture 5" descr="R:\WM_DIVISION_FINANCE\2017\09_Team\UBS_Selected_Icons\png\Computer_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8" y="2076450"/>
            <a:ext cx="1390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9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3856356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909"/>
              </a:lnSpc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chemeClr val="tx1"/>
              </a:solidFill>
              <a:latin typeface="Frutiger 45 Light"/>
              <a:ea typeface="Arial Unicode MS"/>
              <a:cs typeface="+mj-cs"/>
              <a:sym typeface="Frutiger 45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Technologiczny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95302" y="5357907"/>
            <a:ext cx="8305800" cy="349135"/>
          </a:xfrm>
          <a:prstGeom prst="rect">
            <a:avLst/>
          </a:prstGeom>
        </p:spPr>
        <p:txBody>
          <a:bodyPr vert="horz" lIns="0" tIns="41491" rIns="0" bIns="41491" rtlCol="0" anchor="t" anchorCtr="0">
            <a:noAutofit/>
          </a:bodyPr>
          <a:lstStyle>
            <a:lvl1pPr algn="l" defTabSz="912727" rtl="0" eaLnBrk="1" latinLnBrk="0" hangingPunct="1">
              <a:spcBef>
                <a:spcPct val="0"/>
              </a:spcBef>
              <a:buNone/>
              <a:defRPr lang="en-US" sz="1600" b="0" kern="1200" baseline="0">
                <a:solidFill>
                  <a:schemeClr val="tx1"/>
                </a:solidFill>
                <a:latin typeface="UBSHeadline"/>
                <a:ea typeface="Arial Unicode MS" pitchFamily="34" charset="-128"/>
                <a:cs typeface="+mj-cs"/>
              </a:defRPr>
            </a:lvl1pPr>
          </a:lstStyle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l-PL" sz="1900" dirty="0">
                <a:latin typeface="+mn-lt"/>
              </a:rPr>
              <a:t>Ożywiony rynek technologicznych IPO (głównie w USA)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l-PL" sz="1900" dirty="0">
                <a:latin typeface="+mn-lt"/>
              </a:rPr>
              <a:t>Miliardy dolarów płynące na badania i rozwój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l-PL" sz="1900" dirty="0">
                <a:latin typeface="+mn-lt"/>
              </a:rPr>
              <a:t>Wsparcie dla start-upów w obszarze nowych technologii płynące od rynkowych gigantów</a:t>
            </a:r>
          </a:p>
          <a:p>
            <a:pPr>
              <a:buClr>
                <a:schemeClr val="tx2"/>
              </a:buClr>
            </a:pPr>
            <a:endParaRPr lang="pl-PL" sz="2000" dirty="0">
              <a:latin typeface="+mn-lt"/>
            </a:endParaRPr>
          </a:p>
        </p:txBody>
      </p:sp>
      <p:pic>
        <p:nvPicPr>
          <p:cNvPr id="7169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64" y="1080649"/>
            <a:ext cx="6202151" cy="42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1676519"/>
            <a:ext cx="1080779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400" b="1" dirty="0">
                <a:solidFill>
                  <a:srgbClr val="00B050"/>
                </a:solidFill>
                <a:latin typeface="Frutiger 55 Roman" panose="020B0503040202020204" pitchFamily="34" charset="0"/>
                <a:ea typeface="Arial Unicode MS" pitchFamily="34" charset="-128"/>
                <a:cs typeface="+mj-cs"/>
              </a:rPr>
              <a:t>Nasdaq 100 (USA)</a:t>
            </a:r>
            <a:endParaRPr lang="de-CH" sz="1400" b="1" dirty="0">
              <a:solidFill>
                <a:srgbClr val="00B050"/>
              </a:solidFill>
              <a:latin typeface="Frutiger 55 Roman" panose="020B0503040202020204" pitchFamily="34" charset="0"/>
              <a:ea typeface="Arial Unicode MS" pitchFamily="34" charset="-12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578" y="3193388"/>
            <a:ext cx="852179" cy="2726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500" b="1" dirty="0">
                <a:solidFill>
                  <a:srgbClr val="002060"/>
                </a:solidFill>
                <a:latin typeface="Frutiger 55 Roman" panose="020B0503040202020204" pitchFamily="34" charset="0"/>
                <a:ea typeface="Arial Unicode MS" pitchFamily="34" charset="-128"/>
                <a:cs typeface="+mj-cs"/>
              </a:rPr>
              <a:t>DAX (Niemcy</a:t>
            </a:r>
            <a:r>
              <a:rPr lang="pl-PL" sz="1100" b="1" dirty="0">
                <a:solidFill>
                  <a:srgbClr val="002060"/>
                </a:solidFill>
                <a:latin typeface="Frutiger 55 Roman" panose="020B0503040202020204" pitchFamily="34" charset="0"/>
                <a:ea typeface="Arial Unicode MS" pitchFamily="34" charset="-128"/>
                <a:cs typeface="+mj-cs"/>
              </a:rPr>
              <a:t>)</a:t>
            </a:r>
            <a:endParaRPr lang="de-CH" sz="1100" b="1" dirty="0">
              <a:solidFill>
                <a:srgbClr val="002060"/>
              </a:solidFill>
              <a:latin typeface="Frutiger 55 Roman" panose="020B0503040202020204" pitchFamily="34" charset="0"/>
              <a:ea typeface="Arial Unicode MS" pitchFamily="34" charset="-12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578" y="4334339"/>
            <a:ext cx="852179" cy="2726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500" b="1" dirty="0">
                <a:solidFill>
                  <a:schemeClr val="accent6">
                    <a:lumMod val="75000"/>
                  </a:schemeClr>
                </a:solidFill>
                <a:latin typeface="Frutiger 55 Roman" panose="020B0503040202020204" pitchFamily="34" charset="0"/>
                <a:ea typeface="Arial Unicode MS" pitchFamily="34" charset="-128"/>
                <a:cs typeface="+mj-cs"/>
              </a:rPr>
              <a:t>WIG              (Polska)</a:t>
            </a:r>
            <a:endParaRPr lang="de-CH" sz="1500" b="1" dirty="0">
              <a:solidFill>
                <a:schemeClr val="accent6">
                  <a:lumMod val="75000"/>
                </a:schemeClr>
              </a:solidFill>
              <a:latin typeface="Frutiger 55 Roman" panose="020B0503040202020204" pitchFamily="34" charset="0"/>
              <a:ea typeface="Arial Unicode MS" pitchFamily="34" charset="-128"/>
              <a:cs typeface="+mj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2A1F461-ADE4-4ACE-922F-2E56E61B2589}"/>
              </a:ext>
            </a:extLst>
          </p:cNvPr>
          <p:cNvSpPr txBox="1"/>
          <p:nvPr/>
        </p:nvSpPr>
        <p:spPr>
          <a:xfrm>
            <a:off x="3581400" y="5334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pl-PL" sz="1100" dirty="0"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12E7345-A8CA-41A8-ACAF-DEB22B2E54BF}"/>
              </a:ext>
            </a:extLst>
          </p:cNvPr>
          <p:cNvSpPr txBox="1"/>
          <p:nvPr/>
        </p:nvSpPr>
        <p:spPr>
          <a:xfrm>
            <a:off x="382385" y="1762308"/>
            <a:ext cx="1289043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l-PL" sz="1500" dirty="0">
                <a:latin typeface="+mn-lt"/>
              </a:rPr>
              <a:t>CD Projekt ~+11200%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1A1C18D-CE89-4A08-A518-D588A81DA238}"/>
              </a:ext>
            </a:extLst>
          </p:cNvPr>
          <p:cNvSpPr txBox="1"/>
          <p:nvPr/>
        </p:nvSpPr>
        <p:spPr>
          <a:xfrm>
            <a:off x="1003921" y="3893704"/>
            <a:ext cx="1136643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l-PL" sz="1500" dirty="0">
                <a:latin typeface="+mn-lt"/>
              </a:rPr>
              <a:t>Apple                   ~ +1400%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EBDCB93-A74F-4623-BAA1-6A89BFD28BA1}"/>
              </a:ext>
            </a:extLst>
          </p:cNvPr>
          <p:cNvSpPr txBox="1"/>
          <p:nvPr/>
        </p:nvSpPr>
        <p:spPr>
          <a:xfrm>
            <a:off x="561228" y="2865203"/>
            <a:ext cx="1277846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l-PL" sz="1500" dirty="0">
                <a:latin typeface="+mn-lt"/>
              </a:rPr>
              <a:t>Amazon                  ~ +2800%</a:t>
            </a:r>
          </a:p>
        </p:txBody>
      </p:sp>
    </p:spTree>
    <p:extLst>
      <p:ext uri="{BB962C8B-B14F-4D97-AF65-F5344CB8AC3E}">
        <p14:creationId xmlns:p14="http://schemas.microsoft.com/office/powerpoint/2010/main" val="374088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7315724"/>
              </p:ext>
            </p:ext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2000" b="1" dirty="0">
              <a:solidFill>
                <a:schemeClr val="tx1"/>
              </a:solidFill>
              <a:latin typeface="Frutiger 55 Roman"/>
              <a:ea typeface="Arial Unicode MS"/>
              <a:cs typeface="+mj-cs"/>
              <a:sym typeface="Frutiger 55 Roman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0" y="0"/>
            <a:ext cx="9142412" cy="6858000"/>
          </a:xfrm>
          <a:prstGeom prst="rtTriangle">
            <a:avLst/>
          </a:prstGeom>
          <a:solidFill>
            <a:schemeClr val="bg2"/>
          </a:solidFill>
          <a:ln w="19050">
            <a:solidFill>
              <a:srgbClr val="7B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1100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2388" y="2286000"/>
            <a:ext cx="5104015" cy="1753985"/>
          </a:xfrm>
        </p:spPr>
        <p:txBody>
          <a:bodyPr/>
          <a:lstStyle/>
          <a:p>
            <a:r>
              <a:rPr lang="pl-PL" sz="4000" dirty="0"/>
              <a:t>Regulacje vs.</a:t>
            </a:r>
          </a:p>
          <a:p>
            <a:r>
              <a:rPr lang="pl-PL" sz="4000" dirty="0"/>
              <a:t>nadużycia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000" b="1" dirty="0">
                <a:latin typeface="Frutiger 55 Roman" panose="020B0503040202020204" pitchFamily="34" charset="0"/>
              </a:rPr>
              <a:t>Blask czy cień?</a:t>
            </a:r>
            <a:endParaRPr lang="en-US" sz="2000" b="1" dirty="0">
              <a:latin typeface="Frutiger 55 Roman" panose="020B0503040202020204" pitchFamily="34" charset="0"/>
            </a:endParaRPr>
          </a:p>
        </p:txBody>
      </p:sp>
      <p:pic>
        <p:nvPicPr>
          <p:cNvPr id="66562" name="Picture 2" descr="R:\WM_DIVISION_FINANCE\2017\09_Team\UBS_Selected_Icons\png\Demand-money_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19" y="15913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734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ERIF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BODY"/>
  <p:tag name="FONT STYLE" val="SANS SERIF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3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3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1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CREATE DAT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SUBTITLE"/>
  <p:tag name="FONT STYLE" val="SERIF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TITLE"/>
  <p:tag name="FONT STYLE" val="SANS SERIF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SECURITY TEXT"/>
  <p:tag name="FONT STYLE" val="SANS SERIF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"/>
  <p:tag name="FONT STYLE" val="SANS SERIF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 FUNCTION"/>
  <p:tag name="FONT STYLE" val="SANS SERIF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710000000000000E-13"/>
  <p:tag name="LEFT" val="612000000000000E-12"/>
  <p:tag name="HEIGHT" val="260000000000000E-13"/>
  <p:tag name="WIDTH" val="850000000000000E-13"/>
  <p:tag name="TEXT_TYPE" val="DRAFT STAMP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44.64"/>
  <p:tag name="LEFT" val="33.84"/>
  <p:tag name="WIDTH" val="87.26456"/>
  <p:tag name="HEIGHT" val="31.893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TITLE"/>
  <p:tag name="FONT STYLE" val="SANS SERIF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ERIF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BODY"/>
  <p:tag name="FONT STYLE" val="SANS SERIF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TITLE"/>
  <p:tag name="FONT STYLE" val="SANS SERIF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4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4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1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TITLE"/>
  <p:tag name="FONT STYLE" val="SANS SERIF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3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4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4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4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4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4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4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3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3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2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1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COVER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vGQ1iKRqOqGrGd7pJw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CREATE DAT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TITLE"/>
  <p:tag name="FONT STYLE" val="SANS SERIF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PRESENTER"/>
  <p:tag name="FONT STYLE" val="SANS SERIF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DIVIDER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DIVIDER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SuTLrwTjSwxbum6lLzHQ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1sEylQym6Nu9_poPERw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BODY TEXT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1sEylQym6Nu9_poPERw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BODY TEXT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1sEylQym6Nu9_poPERw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BODY TEX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SuTLrwTjSwxbum6lLzHQ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ftrU0yRiGESvnZZERQBg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SuTLrwTjSwxbum6lLzHQ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x26FSMTYuRX5Gfdx5NOg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SuTLrwTjSwxbum6lLzH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SuTLrwTjSwxbum6lLzHQ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cQ2eZLR4GVCZXim43NvQ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BODY TEXT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ftrU0yRiGESvnZZERQBg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BODY TEX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CREATE DA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cP0AqFQwalVhQqTOCuJ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CREATE DA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PRESENTER"/>
  <p:tag name="FONT STYLE" val="SANS SERIF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TITLE"/>
  <p:tag name="FONT STYLE" val="SANS SERIF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INFOLIN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PRESENTER FUNCTION"/>
  <p:tag name="FONT STYLE" val="SANS SERI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710000000000000E-13"/>
  <p:tag name="LEFT" val="612000000000000E-12"/>
  <p:tag name="HEIGHT" val="260000000000000E-13"/>
  <p:tag name="WIDTH" val="850000000000000E-13"/>
  <p:tag name="TEXT_TYPE" val="DRAFT STAMP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BODY"/>
  <p:tag name="FONT STYLE" val="SANS SERIF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TITLE"/>
  <p:tag name="FONT STYLE" val="SANS SERIF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SUBTITLE"/>
  <p:tag name="FONT STYLE" val="SERIF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2"/>
  <p:tag name="COL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2"/>
  <p:tag name="COL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2"/>
  <p:tag name="COL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COL" val="1"/>
  <p:tag name="ROW" val="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2"/>
  <p:tag name="COL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2"/>
  <p:tag name="COL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COL" val="1"/>
  <p:tag name="ROW" val="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2"/>
  <p:tag name="COL" val="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2"/>
  <p:tag name="COL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2"/>
  <p:tag name="COL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COL" val="1"/>
  <p:tag name="ROW" val="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,3751"/>
  <p:tag name="LEFT" val="33,75"/>
  <p:tag name="WIDTH" val="68,56504"/>
  <p:tag name="HEIGHT" val="25,058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CREATE DA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SUBTITLE"/>
  <p:tag name="FONT STYLE" val="SERIF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TITLE"/>
  <p:tag name="FONT STYLE" val="SANS SERIF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SECURITY TEXT"/>
  <p:tag name="FONT STYLE" val="SANS SERIF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"/>
  <p:tag name="FONT STYLE" val="SANS SERI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 FUNCTION"/>
  <p:tag name="FONT STYLE" val="SANS SERIF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710000000000000E-13"/>
  <p:tag name="LEFT" val="612000000000000E-12"/>
  <p:tag name="HEIGHT" val="260000000000000E-13"/>
  <p:tag name="WIDTH" val="850000000000000E-13"/>
  <p:tag name="TEXT_TYPE" val="DRAFT STAMP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44.64"/>
  <p:tag name="LEFT" val="33.84"/>
  <p:tag name="WIDTH" val="87.26456"/>
  <p:tag name="HEIGHT" val="31.8931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TITLE"/>
  <p:tag name="FONT STYLE" val="SANS SERIF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ERIF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BODY"/>
  <p:tag name="FONT STYLE" val="SANS SERIF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TITLE"/>
  <p:tag name="FONT STYLE" val="SANS SERIF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TITLE"/>
  <p:tag name="FONT STYLE" val="SANS SERIF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"/>
  <p:tag name="FONT STYLE" val="SANS SERIF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 FUNCTION"/>
  <p:tag name="FONT STYLE" val="SANS SERI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3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3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3"/>
  <p:tag name="COL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710000000000000E-13"/>
  <p:tag name="LEFT" val="612000000000000E-12"/>
  <p:tag name="HEIGHT" val="260000000000000E-13"/>
  <p:tag name="WIDTH" val="850000000000000E-13"/>
  <p:tag name="TEXT_TYPE" val="DRAFT STAMP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  <p:tag name="ROW" val="1"/>
  <p:tag name="COL" val="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CREATE DAT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SUBTITLE"/>
  <p:tag name="FONT STYLE" val="SERIF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TITLE"/>
  <p:tag name="FONT STYLE" val="SANS SERIF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SECURITY TEXT"/>
  <p:tag name="FONT STYLE" val="SANS SERIF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"/>
  <p:tag name="FONT STYLE" val="SANS SERIF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RESENTATION AUTHOR FUNCTION"/>
  <p:tag name="FONT STYLE" val="SANS SERIF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710000000000000E-13"/>
  <p:tag name="LEFT" val="612000000000000E-12"/>
  <p:tag name="HEIGHT" val="260000000000000E-13"/>
  <p:tag name="WIDTH" val="850000000000000E-13"/>
  <p:tag name="TEXT_TYPE" val="DRAFT STAMP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44.64"/>
  <p:tag name="LEFT" val="33.84"/>
  <p:tag name="WIDTH" val="87.26456"/>
  <p:tag name="HEIGHT" val="31.89315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TITLE"/>
  <p:tag name="FONT STYLE" val="SANS SERIF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NUMBER"/>
  <p:tag name="FONT STYLE" val="SERIF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BODY"/>
  <p:tag name="FONT STYLE" val="SANS SERIF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OC TITLE"/>
  <p:tag name="FONT STYLE" val="SANS SERIF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THIN BLUE LIN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3"/>
  <p:tag name="COL" val="2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3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IVIDER TITLE"/>
  <p:tag name="FONT STYLE" val="SANS SERIF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4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3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4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2"/>
  <p:tag name="ROW" val="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4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4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2"/>
  <p:tag name="ROW" val="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COL" val="1"/>
  <p:tag name="ROW" val="2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" val="1E"/>
  <p:tag name="COL" val="1E"/>
  <p:tag name="TEXT_TYPE" val="MESSAGE CONCLUSION"/>
  <p:tag name="FONT STYLE" val="SERIF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ANS SERIF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1"/>
  <p:tag name="ROW" val="2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UBS LOGO"/>
  <p:tag name="TOP" val="550.3751"/>
  <p:tag name="LEFT" val="33.75008"/>
  <p:tag name="WIDTH" val="56.09866"/>
  <p:tag name="HEIGHT" val="20.50276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COL" val="3"/>
  <p:tag name="ROW" val="2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2"/>
  <p:tag name="COL" val="2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2"/>
  <p:tag name="COL" val="2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3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3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ROW" val="1"/>
  <p:tag name="COL" val="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TEXT_TYPE" val="LAYOUT HEADER"/>
  <p:tag name="ROW" val="1"/>
  <p:tag name="COL" val="2"/>
</p:tagLst>
</file>

<file path=ppt/theme/theme1.xml><?xml version="1.0" encoding="utf-8"?>
<a:theme xmlns:a="http://schemas.openxmlformats.org/drawingml/2006/main" name="PresXpress_Print_Theme">
  <a:themeElements>
    <a:clrScheme name="WM Chief of Staff Team Microsoft Office Colors">
      <a:dk1>
        <a:sysClr val="windowText" lastClr="000000"/>
      </a:dk1>
      <a:lt1>
        <a:sysClr val="window" lastClr="FFFFFF"/>
      </a:lt1>
      <a:dk2>
        <a:srgbClr val="E60000"/>
      </a:dk2>
      <a:lt2>
        <a:srgbClr val="FFFFFF"/>
      </a:lt2>
      <a:accent1>
        <a:srgbClr val="4D3C2F"/>
      </a:accent1>
      <a:accent2>
        <a:srgbClr val="CFBD9B"/>
      </a:accent2>
      <a:accent3>
        <a:srgbClr val="C09979"/>
      </a:accent3>
      <a:accent4>
        <a:srgbClr val="7B7D80"/>
      </a:accent4>
      <a:accent5>
        <a:srgbClr val="AEB0B3"/>
      </a:accent5>
      <a:accent6>
        <a:srgbClr val="E8C76D"/>
      </a:accent6>
      <a:hlink>
        <a:srgbClr val="464749"/>
      </a:hlink>
      <a:folHlink>
        <a:srgbClr val="A43725"/>
      </a:folHlink>
    </a:clrScheme>
    <a:fontScheme name="UBS Fontset">
      <a:majorFont>
        <a:latin typeface="UBSHeadline"/>
        <a:ea typeface="MS PGothic"/>
        <a:cs typeface=""/>
      </a:majorFont>
      <a:minorFont>
        <a:latin typeface="Frutiger 45 Light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7B7D80"/>
          </a:solidFill>
        </a:ln>
      </a:spPr>
      <a:bodyPr lIns="0" tIns="0" rIns="0" bIns="0" rtlCol="0" anchor="ctr"/>
      <a:lstStyle>
        <a:defPPr algn="ctr">
          <a:defRPr sz="11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Xpress_OnScreen_Theme">
  <a:themeElements>
    <a:clrScheme name="UBS Colorset">
      <a:dk1>
        <a:sysClr val="windowText" lastClr="000000"/>
      </a:dk1>
      <a:lt1>
        <a:sysClr val="window" lastClr="FFFFFF"/>
      </a:lt1>
      <a:dk2>
        <a:srgbClr val="E60000"/>
      </a:dk2>
      <a:lt2>
        <a:srgbClr val="FFFFFF"/>
      </a:lt2>
      <a:accent1>
        <a:srgbClr val="3692CA"/>
      </a:accent1>
      <a:accent2>
        <a:srgbClr val="C09979"/>
      </a:accent2>
      <a:accent3>
        <a:srgbClr val="4D3C2F"/>
      </a:accent3>
      <a:accent4>
        <a:srgbClr val="AFBCD5"/>
      </a:accent4>
      <a:accent5>
        <a:srgbClr val="759731"/>
      </a:accent5>
      <a:accent6>
        <a:srgbClr val="A43725"/>
      </a:accent6>
      <a:hlink>
        <a:srgbClr val="0000FF"/>
      </a:hlink>
      <a:folHlink>
        <a:srgbClr val="800080"/>
      </a:folHlink>
    </a:clrScheme>
    <a:fontScheme name="UBS OnScreen Fontset">
      <a:majorFont>
        <a:latin typeface="UBSHeadline"/>
        <a:ea typeface="MS PGothic"/>
        <a:cs typeface=""/>
      </a:majorFont>
      <a:minorFont>
        <a:latin typeface="Frutiger 55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7B7D8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B7D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Xpress_Print_Theme">
  <a:themeElements>
    <a:clrScheme name="WM Chief of Staff Team Microsoft Office Colors">
      <a:dk1>
        <a:sysClr val="windowText" lastClr="000000"/>
      </a:dk1>
      <a:lt1>
        <a:sysClr val="window" lastClr="FFFFFF"/>
      </a:lt1>
      <a:dk2>
        <a:srgbClr val="E60000"/>
      </a:dk2>
      <a:lt2>
        <a:srgbClr val="FFFFFF"/>
      </a:lt2>
      <a:accent1>
        <a:srgbClr val="4D3C2F"/>
      </a:accent1>
      <a:accent2>
        <a:srgbClr val="CFBD9B"/>
      </a:accent2>
      <a:accent3>
        <a:srgbClr val="C09979"/>
      </a:accent3>
      <a:accent4>
        <a:srgbClr val="7B7D80"/>
      </a:accent4>
      <a:accent5>
        <a:srgbClr val="AEB0B3"/>
      </a:accent5>
      <a:accent6>
        <a:srgbClr val="E8C76D"/>
      </a:accent6>
      <a:hlink>
        <a:srgbClr val="464749"/>
      </a:hlink>
      <a:folHlink>
        <a:srgbClr val="A43725"/>
      </a:folHlink>
    </a:clrScheme>
    <a:fontScheme name="UBS Fontset">
      <a:majorFont>
        <a:latin typeface="UBSHeadline"/>
        <a:ea typeface="MS PGothic"/>
        <a:cs typeface=""/>
      </a:majorFont>
      <a:minorFont>
        <a:latin typeface="Frutiger 45 Light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7B7D80"/>
          </a:solidFill>
        </a:ln>
      </a:spPr>
      <a:bodyPr lIns="0" tIns="0" rIns="0" bIns="0" rtlCol="0" anchor="ctr"/>
      <a:lstStyle>
        <a:defPPr algn="ctr">
          <a:defRPr sz="11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PresXpress_Print_Theme">
  <a:themeElements>
    <a:clrScheme name="WM Chief of Staff Team Microsoft Office Colors">
      <a:dk1>
        <a:sysClr val="windowText" lastClr="000000"/>
      </a:dk1>
      <a:lt1>
        <a:sysClr val="window" lastClr="FFFFFF"/>
      </a:lt1>
      <a:dk2>
        <a:srgbClr val="E60000"/>
      </a:dk2>
      <a:lt2>
        <a:srgbClr val="FFFFFF"/>
      </a:lt2>
      <a:accent1>
        <a:srgbClr val="4D3C2F"/>
      </a:accent1>
      <a:accent2>
        <a:srgbClr val="CFBD9B"/>
      </a:accent2>
      <a:accent3>
        <a:srgbClr val="C09979"/>
      </a:accent3>
      <a:accent4>
        <a:srgbClr val="7B7D80"/>
      </a:accent4>
      <a:accent5>
        <a:srgbClr val="AEB0B3"/>
      </a:accent5>
      <a:accent6>
        <a:srgbClr val="E8C76D"/>
      </a:accent6>
      <a:hlink>
        <a:srgbClr val="464749"/>
      </a:hlink>
      <a:folHlink>
        <a:srgbClr val="A43725"/>
      </a:folHlink>
    </a:clrScheme>
    <a:fontScheme name="UBS Fontset">
      <a:majorFont>
        <a:latin typeface="UBSHeadline"/>
        <a:ea typeface="MS PGothic"/>
        <a:cs typeface=""/>
      </a:majorFont>
      <a:minorFont>
        <a:latin typeface="Frutiger 45 Light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7B7D80"/>
          </a:solidFill>
        </a:ln>
      </a:spPr>
      <a:bodyPr lIns="0" tIns="0" rIns="0" bIns="0" rtlCol="0" anchor="ctr"/>
      <a:lstStyle>
        <a:defPPr algn="ctr">
          <a:defRPr sz="11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PresXpress_Print_Theme">
  <a:themeElements>
    <a:clrScheme name="WM Chief of Staff Team Microsoft Office Colors">
      <a:dk1>
        <a:sysClr val="windowText" lastClr="000000"/>
      </a:dk1>
      <a:lt1>
        <a:sysClr val="window" lastClr="FFFFFF"/>
      </a:lt1>
      <a:dk2>
        <a:srgbClr val="E60000"/>
      </a:dk2>
      <a:lt2>
        <a:srgbClr val="FFFFFF"/>
      </a:lt2>
      <a:accent1>
        <a:srgbClr val="4D3C2F"/>
      </a:accent1>
      <a:accent2>
        <a:srgbClr val="CFBD9B"/>
      </a:accent2>
      <a:accent3>
        <a:srgbClr val="C09979"/>
      </a:accent3>
      <a:accent4>
        <a:srgbClr val="7B7D80"/>
      </a:accent4>
      <a:accent5>
        <a:srgbClr val="AEB0B3"/>
      </a:accent5>
      <a:accent6>
        <a:srgbClr val="E8C76D"/>
      </a:accent6>
      <a:hlink>
        <a:srgbClr val="464749"/>
      </a:hlink>
      <a:folHlink>
        <a:srgbClr val="A43725"/>
      </a:folHlink>
    </a:clrScheme>
    <a:fontScheme name="UBS Fontset">
      <a:majorFont>
        <a:latin typeface="UBSHeadline"/>
        <a:ea typeface="MS PGothic"/>
        <a:cs typeface=""/>
      </a:majorFont>
      <a:minorFont>
        <a:latin typeface="Frutiger 45 Light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7B7D80"/>
          </a:solidFill>
        </a:ln>
      </a:spPr>
      <a:bodyPr lIns="0" tIns="0" rIns="0" bIns="0" rtlCol="0" anchor="ctr"/>
      <a:lstStyle>
        <a:defPPr algn="ctr">
          <a:defRPr sz="11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100" dirty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405</Words>
  <Application>Microsoft Office PowerPoint</Application>
  <PresentationFormat>Pokaz na ekranie (4:3)</PresentationFormat>
  <Paragraphs>78</Paragraphs>
  <Slides>15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30" baseType="lpstr">
      <vt:lpstr>Arial</vt:lpstr>
      <vt:lpstr>Calibri</vt:lpstr>
      <vt:lpstr>Courier New</vt:lpstr>
      <vt:lpstr>Frutiger 45 Light</vt:lpstr>
      <vt:lpstr>Frutiger 55 Roman</vt:lpstr>
      <vt:lpstr>Symbol</vt:lpstr>
      <vt:lpstr>Times New Roman</vt:lpstr>
      <vt:lpstr>UBSHeadline</vt:lpstr>
      <vt:lpstr>Wingdings</vt:lpstr>
      <vt:lpstr>PresXpress_Print_Theme</vt:lpstr>
      <vt:lpstr>1_PresXpress_OnScreen_Theme</vt:lpstr>
      <vt:lpstr>2_PresXpress_Print_Theme</vt:lpstr>
      <vt:lpstr>5_PresXpress_Print_Theme</vt:lpstr>
      <vt:lpstr>3_PresXpress_Print_Theme</vt:lpstr>
      <vt:lpstr>think-cell Slide</vt:lpstr>
      <vt:lpstr>Rynek Kapitałowy Blaski i cienie na przestrzeni ostatniej dekady</vt:lpstr>
      <vt:lpstr>Prezentacja programu PowerPoint</vt:lpstr>
      <vt:lpstr>Cień </vt:lpstr>
      <vt:lpstr>Kryzys finansowy - przyczyny</vt:lpstr>
      <vt:lpstr>Kryzys finansowy - przyczyny</vt:lpstr>
      <vt:lpstr>Kryzys finansowy - skutki</vt:lpstr>
      <vt:lpstr>Blask</vt:lpstr>
      <vt:lpstr>Sektor Technologiczny</vt:lpstr>
      <vt:lpstr>Blask czy cień?</vt:lpstr>
      <vt:lpstr>Regulacje vs nadużycia </vt:lpstr>
      <vt:lpstr>Bazylea III</vt:lpstr>
      <vt:lpstr>Blask</vt:lpstr>
      <vt:lpstr>Inwestycje SRI / Inwestycje w zrównoważony rozwój </vt:lpstr>
      <vt:lpstr>Inwestycje SRI / Inwestycje w zrównowazony rozwój </vt:lpstr>
      <vt:lpstr>Kontakt</vt:lpstr>
    </vt:vector>
  </TitlesOfParts>
  <Company>UBS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UBS WM CFO Workshop Uniwersytet Ekonomiczny w Krakowie</dc:title>
  <dc:creator>Damian Tracz</dc:creator>
  <cp:lastModifiedBy>HP</cp:lastModifiedBy>
  <cp:revision>157</cp:revision>
  <cp:lastPrinted>2017-03-29T15:08:58Z</cp:lastPrinted>
  <dcterms:created xsi:type="dcterms:W3CDTF">2017-03-27T10:48:39Z</dcterms:created>
  <dcterms:modified xsi:type="dcterms:W3CDTF">2019-04-04T21:18:30Z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QP_Classification">
    <vt:lpwstr>Strictly Confidential|Off|Off|Locations: Global|Had CID</vt:lpwstr>
  </property>
  <property fmtid="{D5CDD505-2E9C-101B-9397-08002B2CF9AE}" pid="3" name="_SIProp12DataClass+46f85b04-40a0-42a8-9b30-76b61a0e2b3f">
    <vt:lpwstr>v=1.2&gt;I=46f85b04-40a0-42a8-9b30-76b61a0e2b3f&amp;N=Strictly+Confidential&amp;V=1.3&amp;U=UBSPROD%5ctraczd&amp;D=System&amp;A=Associated&amp;H=True</vt:lpwstr>
  </property>
  <property fmtid="{D5CDD505-2E9C-101B-9397-08002B2CF9AE}" pid="4" name="_SIProp12DataClass+6d062c3a-efeb-4cbc-aad9-5246ccbdd86a">
    <vt:lpwstr>v=1.2&gt;I=6d062c3a-efeb-4cbc-aad9-5246ccbdd86a&amp;N=Off&amp;V=1.3&amp;U=UBSPROD%5ctraczd&amp;D=Giesinger%2c+Daniel&amp;A=Associated&amp;H=True</vt:lpwstr>
  </property>
  <property fmtid="{D5CDD505-2E9C-101B-9397-08002B2CF9AE}" pid="5" name="_SIProp12DataClass+b0297065-a65c-4286-9d63-f0400298c942">
    <vt:lpwstr>v=1.2&gt;I=b0297065-a65c-4286-9d63-f0400298c942&amp;N=Had+CID&amp;V=1.3&amp;U=UBSPROD%5ctraczd&amp;D=UBSPROD%5clapinska&amp;A=Associated&amp;H=True</vt:lpwstr>
  </property>
  <property fmtid="{D5CDD505-2E9C-101B-9397-08002B2CF9AE}" pid="6" name="_SIProp12DataClass+6298365e-5d9f-41f1-b1d8-f6ada1657f69">
    <vt:lpwstr>v=1.2&gt;I=6298365e-5d9f-41f1-b1d8-f6ada1657f69&amp;N=Off&amp;V=1.3&amp;U=System&amp;D=System&amp;A=Associated&amp;H=False</vt:lpwstr>
  </property>
  <property fmtid="{D5CDD505-2E9C-101B-9397-08002B2CF9AE}" pid="7" name="_SIProp12DataClass+887a1375-7cd4-44a3-ad24-f215f9f1a6ed">
    <vt:lpwstr>v=1.2&gt;I=887a1375-7cd4-44a3-ad24-f215f9f1a6ed&amp;N=Locations%3a+Global&amp;V=1.3&amp;U=System&amp;D=System&amp;A=Associated&amp;H=False</vt:lpwstr>
  </property>
</Properties>
</file>